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CA63-9AD9-BA09-4B72-1D9C58BCE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CDCBE-B7F3-47D3-71C1-04264B33B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CF99-6415-7DBC-7A59-F8216E58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E06B-C758-AD85-3A40-9B3061F0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A4B6A-E244-DBE6-7F0E-6F91204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E1D7-76FC-16C2-5A51-0869FE7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8C818-911E-30DE-70FF-BA64EDFD3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AC44-0F0C-4549-C7B9-6BDC19D9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D54E0-FB1A-5B76-6329-4D9CF87B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AA4D-5A51-E998-E87F-F2C0D04C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D9343-470C-0ECF-C3C2-B12973E22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DF69-6B4F-D07D-3FD3-681FFE362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807D2-A04D-90B0-0C7A-B7EEB44F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3587C-2688-F5AA-F395-EB93C583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46F1-5C86-5341-2D79-2DBE118D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C832-8DF6-BECF-B692-2F9C1923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39B3-6C21-12AC-3CD7-F5AD809B2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F94B9-78FF-A62D-259B-A3869BB9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621-9AA4-76B6-3B59-62B3E175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8C268-1690-AA0D-CB8A-78354B1D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DFBF-27AA-EF90-D7F3-0EE7B33B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E5392-163F-1D00-0AAD-A1EF60A47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11A9-BC6A-F076-D3FB-2AAB5B85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02CF8-E79F-34D0-A46D-D3EF08DB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C077-E2AC-CD43-64F5-6361D413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D33C-A7A2-83B0-E949-7BA61C3D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C375E-4B86-CE52-3800-933632589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DF3D0-F34E-9E56-03BC-303A7B1D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1D4CB-E9DC-C799-2502-FFF1F8CA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4A1A-6448-483C-B656-76D2E0EE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F75B-D01F-3F73-1151-691981BB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2CC2-4F9D-B391-EE92-94A71EC7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77721-DFB1-9117-AAFB-58E858F9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7DD39-D444-04DC-05EE-6D6992D1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54373-671E-2CF8-71DF-B46C4C06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37ABC-15BC-B64C-8E68-D93A0AF63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5F195-0EDB-7703-32A7-26FBD33A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FED941-004A-4E06-6D15-9142A880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4BC8E-0096-4A68-563F-6EF5F316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13F2-AECD-C428-0B9D-50A5427B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68EFE-4952-344C-4333-01C7F67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3936F-A692-A9A3-25A8-96AE9F79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94943-840A-E8C2-E43E-FE5284BC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62C05-0D94-E4FB-EFCF-81A08686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22981-59EE-929C-5440-C63024FE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386B6-F09F-3D48-CB89-09027CA1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F0A2-3411-7956-F26F-CB6F93C9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342EB-4516-1E28-10EC-5708029B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60635-A909-3B59-73B1-E08B0F1D5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3C3FA-5D0A-0DC9-FEB8-B4519357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6F158-5268-055A-DA9A-6BCAB04C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F7E81-B0CD-C558-F78F-92A910B1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1103-0ECD-3806-DE1C-A36A3A3B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E1B86-492F-4E71-1CC8-B85F1970B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EBCA3-1960-6410-4C85-1C2971890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B6FF4-17C9-F76A-522D-C7AE7A14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7E55-0993-E41A-1667-86680FE5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95093-7864-687F-F76A-66686D47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9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075BE-88E5-D2F2-1574-A175D1CA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8337D-238C-249B-A4BC-FE331474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EC63-475C-6CCF-7E18-B2D87E273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D089-C332-4065-9D76-F3590A1E721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474C-0030-7DE2-EC65-8F5886EE8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775A6-3EBB-9D9C-95ED-520CA0B9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C9E4-FD6D-4E42-89CF-3DEBB136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FBA0206-15FA-18DF-FD30-1B1C3803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Whitney</dc:creator>
  <cp:lastModifiedBy>Mark Whitney</cp:lastModifiedBy>
  <cp:revision>1</cp:revision>
  <dcterms:created xsi:type="dcterms:W3CDTF">2022-09-08T18:26:40Z</dcterms:created>
  <dcterms:modified xsi:type="dcterms:W3CDTF">2022-09-08T18:28:27Z</dcterms:modified>
</cp:coreProperties>
</file>