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384" r:id="rId3"/>
    <p:sldId id="398" r:id="rId4"/>
    <p:sldId id="39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3523A-2B08-4782-9FE9-08484ADFD69D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A7258F-D9E3-47E9-9C77-A0F43174B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71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D1A3BFCA-5FF8-4AC4-963B-61C3FA58D7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F9DF8E93-BAAD-48B5-BA73-85FB43D836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B20B9B65-6450-4896-B86A-4325A3656C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6331D212-2236-473E-BE26-8B12833F83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9AC0D-B60F-4A72-8654-4460272A3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D827C8-413F-4998-B247-3E0DA0D73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C8AAB-304E-45F2-B766-8AF67FA8B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3BE5A-6403-410E-900C-C620CB34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21BF9-A5F9-46B6-9745-DC1D8C45F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640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BE28-EF54-48A3-921B-BE953A5C4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65466F-6A25-4871-B028-A425DB658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8D9D6-D60B-4051-A685-D3E71534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DE0BA-955F-4406-9E71-CC36C925C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157D9-0055-4F11-8EF4-B9B47E9D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4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DAD43D-E4BD-48E6-BC5E-3792E2EF1A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A7E0C-5E3F-4424-AEA5-D517183CF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36492-E103-41EA-B401-E5E879094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C04DE-CB8F-4AB5-A575-E3B138A9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8771D-C9BA-43B8-A221-8C1683876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3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BA13D-D2AD-4ED3-8CC3-01A825DC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4CF19-4E21-43FD-93E0-7B98596EE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3EAECC-C72D-46CE-B6CA-3A21731BB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AE5EC-6279-496A-BF23-09AE1086C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7A873-91C3-4659-A13E-4B59EE99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8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3E114-1457-438F-94B3-A037BF447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86428-176B-4897-B6FF-3469A124E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4E565-753E-4BFA-97D0-620EA3A31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3EF56-9AD1-4B2C-9188-B1B7B1B64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F16F2-A6C3-4716-9EB7-771E98BBE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1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2822E-F015-408E-A990-C8ECC8D29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29B46-6B2E-43E1-A2D2-3BAD9A21F4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DAC09-D8DD-4D05-8929-D219AB42D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B2393B-BFA4-4BD2-BA4D-71956A659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EA0808-704E-4E33-B2BE-2841FE3D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823CED-5D86-4194-B408-C86D20A77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2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2E075-0229-4767-9343-92665442A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83A50-868E-4BEC-8801-6348AB3E7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73B51-BFD2-4438-AD11-180078CEF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C1371-6D3C-4A1C-8FAA-72BD84E54A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956687-AB5F-41D8-B675-CD44ACB110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C70222-5102-4507-89E2-E99202818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2547CE-89A7-4D72-B6D8-55021C4A8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A26095-251A-4C2F-9A71-13921E7AA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2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C69AF-E889-407D-8600-00DCF7406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906A74-7F1C-44C1-82F9-9C0A90F1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F1B160-0A72-481A-B721-DA6DBFBED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B9560-2C8A-4186-B776-CE31D2FE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5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BACF3A-08BB-4445-8520-C5D29C4D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1605A1-A7FA-47A2-8B87-D84AFCAE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05DEC-26C0-42AF-83D2-5FB55E837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1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68A0C-7E72-4DAF-A421-1B661E9BD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94685-9FA3-415C-B20B-735F75C6A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8B8CE8-6F5B-4320-8E83-E0B200E49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12591-B821-4BF1-B0FB-5455F2B74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E011B-53D9-4F57-BE51-F80FEA185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13933-6D5F-4D3F-8B46-32AF3B48C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5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03453-06BC-4992-AAB8-98321E96D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6FE174-00B0-4658-9F6C-A817C60B8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D5CE9E-55B3-4090-B8FC-2A91CEC92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6938E5-DE10-439E-807C-473E92EEE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0F525-0EC6-4BFD-A001-C6985974B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D631D-9D96-4585-8089-379FC640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6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DB061D-2ED6-492C-9900-109BD6A6C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2FAF3-46D6-49A2-8D02-62AE870F9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D050B-0784-41FE-ACD1-3AF7377CB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0CF76-7FE0-4E24-BEF6-441957BB302A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2C9FD-94FC-418F-BB7C-0A55C5A3E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FA4A3-E8FC-4D83-B46C-8FE52FEE0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B2ED9-9C00-41C9-A09E-DC09DB751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1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hyperlink" Target="https://www.motivational-speaker-success.com/notes/" TargetMode="External"/><Relationship Id="rId7" Type="http://schemas.openxmlformats.org/officeDocument/2006/relationships/hyperlink" Target="https://www.youtube.com/GarrisonWynn" TargetMode="External"/><Relationship Id="rId12" Type="http://schemas.openxmlformats.org/officeDocument/2006/relationships/hyperlink" Target="https://www.instagram.com/keynotespeakergarrisonwyn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otivational-speaker-success.com/evolve/" TargetMode="External"/><Relationship Id="rId11" Type="http://schemas.openxmlformats.org/officeDocument/2006/relationships/hyperlink" Target="https://twitter.com/garrisonwynn" TargetMode="External"/><Relationship Id="rId5" Type="http://schemas.openxmlformats.org/officeDocument/2006/relationships/hyperlink" Target="https://www.motivational-speaker-success.com/" TargetMode="External"/><Relationship Id="rId10" Type="http://schemas.openxmlformats.org/officeDocument/2006/relationships/hyperlink" Target="https://www.linkedin.com/in/garrisonwynn" TargetMode="External"/><Relationship Id="rId4" Type="http://schemas.openxmlformats.org/officeDocument/2006/relationships/hyperlink" Target="https://www.amazon.com/" TargetMode="External"/><Relationship Id="rId9" Type="http://schemas.openxmlformats.org/officeDocument/2006/relationships/hyperlink" Target=".facebook.com/GarrisonWyn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CDD18-9764-4F14-B8EC-483D9C686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1857" y="2682815"/>
            <a:ext cx="3601328" cy="20283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dirty="0">
                <a:latin typeface="+mn-lt"/>
              </a:rPr>
              <a:t>Opening Keynote:</a:t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Garrison Wynn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36A239-D78E-4917-A59B-32F915B73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44" y="1365915"/>
            <a:ext cx="6590463" cy="439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6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2E74A32-AC55-4EEB-BAFB-BC81687489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8" y="69006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50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2">
            <a:extLst>
              <a:ext uri="{FF2B5EF4-FFF2-40B4-BE49-F238E27FC236}">
                <a16:creationId xmlns:a16="http://schemas.microsoft.com/office/drawing/2014/main" id="{4204592B-EDFD-4A60-AE31-18B84E851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133">
                <a:solidFill>
                  <a:srgbClr val="F2F2F2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Open Sans Light" pitchFamily="34" charset="0"/>
              </a:defRPr>
            </a:lvl1pPr>
            <a:lvl2pPr marL="990575" indent="-380990">
              <a:spcBef>
                <a:spcPct val="20000"/>
              </a:spcBef>
              <a:buFont typeface="Arial" panose="020B0604020202020204" pitchFamily="34" charset="0"/>
              <a:buChar char="–"/>
              <a:defRPr sz="1867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2pPr>
            <a:lvl3pPr marL="1523962" indent="-304792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3pPr>
            <a:lvl4pPr marL="2133547" indent="-304792">
              <a:spcBef>
                <a:spcPct val="20000"/>
              </a:spcBef>
              <a:buFont typeface="Arial" panose="020B0604020202020204" pitchFamily="34" charset="0"/>
              <a:buChar char="–"/>
              <a:defRPr sz="1467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4pPr>
            <a:lvl5pPr marL="2743131" indent="-304792">
              <a:spcBef>
                <a:spcPct val="20000"/>
              </a:spcBef>
              <a:buFont typeface="Arial" panose="020B0604020202020204" pitchFamily="34" charset="0"/>
              <a:buChar char="»"/>
              <a:defRPr sz="1467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5pPr>
            <a:lvl6pPr marL="3352716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67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6pPr>
            <a:lvl7pPr marL="3962301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67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7pPr>
            <a:lvl8pPr marL="4571886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67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8pPr>
            <a:lvl9pPr marL="5181470" indent="-304792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67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A03F3-6BFE-4B4A-A98F-116FC3222854}" type="slidenum">
              <a:rPr lang="en-US" altLang="en-US" sz="1333">
                <a:solidFill>
                  <a:srgbClr val="7F7F7F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333">
              <a:solidFill>
                <a:srgbClr val="7F7F7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1B9254-2D40-45F8-ABF0-B95671DD3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759" y="309034"/>
            <a:ext cx="11537949" cy="903920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indent="0">
              <a:spcAft>
                <a:spcPts val="1600"/>
              </a:spcAft>
              <a:defRPr/>
            </a:pPr>
            <a:r>
              <a:rPr lang="en-US" altLang="en-US" sz="4000" b="1" dirty="0"/>
              <a:t>Engaged clients, employees, contractors and coworkers are:   </a:t>
            </a:r>
          </a:p>
          <a:p>
            <a:pPr marL="457189" indent="-457189">
              <a:spcAft>
                <a:spcPts val="1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667" b="1" dirty="0"/>
              <a:t>40x more likely to recommend you</a:t>
            </a:r>
          </a:p>
          <a:p>
            <a:pPr marL="457189" indent="-457189">
              <a:spcAft>
                <a:spcPts val="1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667" b="1" dirty="0"/>
              <a:t>15.5x more likely to stay with you </a:t>
            </a:r>
          </a:p>
          <a:p>
            <a:pPr marL="457189" indent="-457189">
              <a:spcAft>
                <a:spcPts val="1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667" b="1" dirty="0"/>
              <a:t>9x more likely to enjoy working with you</a:t>
            </a:r>
          </a:p>
          <a:p>
            <a:pPr marL="457189" indent="-457189">
              <a:spcAft>
                <a:spcPts val="1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667" b="1" dirty="0"/>
              <a:t>43% safer and more focused on the job </a:t>
            </a:r>
          </a:p>
          <a:p>
            <a:pPr marL="457189" indent="-457189">
              <a:spcAft>
                <a:spcPts val="1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667" b="1" dirty="0"/>
              <a:t>86% more likely to be loyal </a:t>
            </a:r>
          </a:p>
          <a:p>
            <a:pPr marL="457189" indent="-457189">
              <a:spcAft>
                <a:spcPts val="1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667" b="1" dirty="0"/>
              <a:t>4.5x more likely to recommend their organization’s products and services.</a:t>
            </a:r>
            <a:br>
              <a:rPr lang="en-US" altLang="en-US" sz="2667" b="1" dirty="0"/>
            </a:br>
            <a:endParaRPr lang="en-US" altLang="en-US" sz="2667" b="1" dirty="0"/>
          </a:p>
          <a:p>
            <a:pPr marL="0" indent="0">
              <a:spcAft>
                <a:spcPts val="1600"/>
              </a:spcAft>
              <a:defRPr/>
            </a:pPr>
            <a:r>
              <a:rPr lang="en-US" altLang="en-US" sz="3067" b="1" dirty="0"/>
              <a:t>Making people feel valuable and focusing much more on strengths than weaknesses allows everything else you do to get better results. </a:t>
            </a:r>
          </a:p>
          <a:p>
            <a:pPr marL="0" indent="0">
              <a:spcAft>
                <a:spcPts val="1600"/>
              </a:spcAft>
              <a:defRPr/>
            </a:pPr>
            <a:endParaRPr lang="en-US" altLang="en-US" sz="2667" b="1" dirty="0"/>
          </a:p>
          <a:p>
            <a:pPr marL="0" indent="0">
              <a:spcAft>
                <a:spcPts val="1600"/>
              </a:spcAft>
              <a:defRPr/>
            </a:pPr>
            <a:endParaRPr lang="en-US" altLang="en-US" sz="2667" b="1" dirty="0"/>
          </a:p>
          <a:p>
            <a:pPr marL="0" indent="0">
              <a:spcAft>
                <a:spcPts val="1600"/>
              </a:spcAft>
              <a:defRPr/>
            </a:pPr>
            <a:endParaRPr lang="en-US" altLang="en-US" sz="2667" b="1" dirty="0"/>
          </a:p>
          <a:p>
            <a:pPr marL="0" indent="0">
              <a:spcAft>
                <a:spcPts val="1600"/>
              </a:spcAft>
              <a:defRPr/>
            </a:pPr>
            <a:endParaRPr lang="en-US" altLang="en-US" sz="2667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44E150E-BE2F-40B4-855C-7436A1149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6567" y="3551767"/>
            <a:ext cx="9533467" cy="18366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defTabSz="1219170" eaLnBrk="0" fontAlgn="base" hangingPunct="0">
              <a:spcBef>
                <a:spcPts val="800"/>
              </a:spcBef>
              <a:spcAft>
                <a:spcPts val="800"/>
              </a:spcAft>
              <a:defRPr/>
            </a:pPr>
            <a:r>
              <a:rPr lang="en-US" altLang="en-US" sz="2667" dirty="0">
                <a:solidFill>
                  <a:prstClr val="black"/>
                </a:solidFill>
                <a:latin typeface="Avenir Heavy" charset="0"/>
              </a:rPr>
              <a:t>Download today’s notes from </a:t>
            </a:r>
            <a:r>
              <a:rPr lang="en-US" sz="2667" dirty="0">
                <a:solidFill>
                  <a:prstClr val="white"/>
                </a:solidFill>
                <a:hlinkClick r:id="rId3"/>
              </a:rPr>
              <a:t>https://www.motivational-speaker-success.com/notes/</a:t>
            </a:r>
            <a:endParaRPr lang="en-US" altLang="en-US" sz="2667" b="1" spc="267" dirty="0">
              <a:solidFill>
                <a:prstClr val="black"/>
              </a:solidFill>
              <a:latin typeface="Avenir Heavy" charset="0"/>
              <a:ea typeface="MS PGothic" charset="0"/>
              <a:cs typeface="Avenir Heavy"/>
            </a:endParaRPr>
          </a:p>
          <a:p>
            <a:pPr defTabSz="1219170" eaLnBrk="0" fontAlgn="base" hangingPunct="0">
              <a:spcAft>
                <a:spcPts val="2400"/>
              </a:spcAft>
              <a:defRPr/>
            </a:pPr>
            <a:r>
              <a:rPr lang="en-US" altLang="en-US" sz="2667" dirty="0">
                <a:solidFill>
                  <a:srgbClr val="C00000"/>
                </a:solidFill>
                <a:latin typeface="Avenir Heavy" charset="0"/>
              </a:rPr>
              <a:t>OR</a:t>
            </a:r>
            <a:r>
              <a:rPr lang="en-US" altLang="en-US" sz="2667" dirty="0">
                <a:solidFill>
                  <a:prstClr val="black"/>
                </a:solidFill>
                <a:latin typeface="Avenir Heavy" charset="0"/>
              </a:rPr>
              <a:t> 	Text </a:t>
            </a:r>
            <a:r>
              <a:rPr lang="en-US" altLang="en-US" sz="2667" b="1" spc="267" dirty="0">
                <a:solidFill>
                  <a:srgbClr val="C00000"/>
                </a:solidFill>
                <a:latin typeface="Avenir Heavy"/>
                <a:ea typeface="MS PGothic" charset="0"/>
                <a:cs typeface="Avenir Heavy"/>
              </a:rPr>
              <a:t>GARRISONWYNN</a:t>
            </a:r>
            <a:r>
              <a:rPr lang="en-US" altLang="en-US" sz="2667" b="1" dirty="0">
                <a:solidFill>
                  <a:srgbClr val="0000FF"/>
                </a:solidFill>
                <a:latin typeface="Avenir Book" charset="0"/>
              </a:rPr>
              <a:t> </a:t>
            </a:r>
            <a:r>
              <a:rPr lang="en-US" altLang="en-US" sz="2667" b="1" dirty="0">
                <a:solidFill>
                  <a:srgbClr val="000000"/>
                </a:solidFill>
                <a:latin typeface="Avenir Heavy" charset="0"/>
              </a:rPr>
              <a:t>(one word ) to 90210</a:t>
            </a:r>
            <a:br>
              <a:rPr lang="en-US" altLang="en-US" sz="2667" b="1" dirty="0">
                <a:solidFill>
                  <a:srgbClr val="000000"/>
                </a:solidFill>
                <a:latin typeface="Avenir Heavy" charset="0"/>
              </a:rPr>
            </a:br>
            <a:r>
              <a:rPr lang="en-US" altLang="en-US" sz="2667" b="1" dirty="0">
                <a:solidFill>
                  <a:srgbClr val="000000"/>
                </a:solidFill>
                <a:latin typeface="Avenir Heavy" charset="0"/>
              </a:rPr>
              <a:t>     </a:t>
            </a:r>
            <a:r>
              <a:rPr lang="en-US" altLang="en-US" sz="2667" dirty="0">
                <a:solidFill>
                  <a:srgbClr val="000000"/>
                </a:solidFill>
                <a:latin typeface="Avenir Heavy" charset="0"/>
              </a:rPr>
              <a:t> 	Text </a:t>
            </a:r>
            <a:r>
              <a:rPr lang="en-US" altLang="en-US" sz="2667" b="1" spc="267" dirty="0">
                <a:solidFill>
                  <a:srgbClr val="C00000"/>
                </a:solidFill>
                <a:latin typeface="Avenir Heavy"/>
                <a:ea typeface="MS PGothic" charset="0"/>
                <a:cs typeface="Avenir Heavy"/>
              </a:rPr>
              <a:t>SAFETY NOTES </a:t>
            </a:r>
            <a:r>
              <a:rPr lang="en-US" altLang="en-US" sz="2667" dirty="0">
                <a:solidFill>
                  <a:prstClr val="black"/>
                </a:solidFill>
                <a:latin typeface="Avenir Heavy" charset="0"/>
              </a:rPr>
              <a:t>to </a:t>
            </a:r>
            <a:r>
              <a:rPr lang="en-US" altLang="en-US" sz="2667" dirty="0">
                <a:solidFill>
                  <a:srgbClr val="C00000"/>
                </a:solidFill>
                <a:latin typeface="Avenir Heavy" charset="0"/>
              </a:rPr>
              <a:t>90210</a:t>
            </a:r>
            <a:r>
              <a:rPr lang="en-US" altLang="en-US" sz="2667" dirty="0">
                <a:solidFill>
                  <a:prstClr val="black"/>
                </a:solidFill>
                <a:latin typeface="Avenir Heavy" charset="0"/>
              </a:rPr>
              <a:t> for the safety version.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D1D31C-04B6-4BB9-B197-1019729B6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151" y="6148918"/>
            <a:ext cx="10124016" cy="50597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</a:tabLst>
              <a:defRPr sz="24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marL="0" lvl="1" defTabSz="1219170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600"/>
              </a:spcAft>
              <a:defRPr/>
            </a:pPr>
            <a:r>
              <a:rPr lang="en-US" altLang="en-US" dirty="0">
                <a:solidFill>
                  <a:prstClr val="black"/>
                </a:solidFill>
                <a:latin typeface="Avenir Heavy" charset="0"/>
              </a:rPr>
              <a:t>Search “Garrison Wynn” on </a:t>
            </a:r>
            <a:r>
              <a:rPr lang="en-US" altLang="en-US" b="1" spc="267" dirty="0">
                <a:solidFill>
                  <a:srgbClr val="00A9FE"/>
                </a:solidFill>
                <a:latin typeface="Avenir Heavy"/>
                <a:ea typeface="MS PGothic" charset="0"/>
                <a:cs typeface="Avenir Heavy"/>
                <a:hlinkClick r:id="rId4"/>
              </a:rPr>
              <a:t>Amazon.com</a:t>
            </a:r>
            <a:r>
              <a:rPr lang="en-US" altLang="en-US" dirty="0">
                <a:solidFill>
                  <a:prstClr val="black"/>
                </a:solidFill>
                <a:latin typeface="Avenir Heavy" charset="0"/>
              </a:rPr>
              <a:t>  for Garrison’s books</a:t>
            </a:r>
            <a:endParaRPr lang="en-US" altLang="en-US" b="1" dirty="0">
              <a:solidFill>
                <a:prstClr val="black"/>
              </a:solidFill>
              <a:latin typeface="Avenir Heavy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CDDD39-200D-4090-9B9C-FE89EF842AC9}"/>
              </a:ext>
            </a:extLst>
          </p:cNvPr>
          <p:cNvSpPr/>
          <p:nvPr/>
        </p:nvSpPr>
        <p:spPr>
          <a:xfrm>
            <a:off x="624418" y="211668"/>
            <a:ext cx="11374967" cy="91480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6351" lvl="2" algn="ctr" defTabSz="121917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>
                <a:solidFill>
                  <a:prstClr val="black"/>
                </a:solidFill>
                <a:latin typeface="Avenir Book"/>
                <a:ea typeface="MS PGothic" charset="0"/>
                <a:cs typeface="Avenir Book"/>
              </a:rPr>
              <a:t>WEBSITE</a:t>
            </a:r>
            <a:r>
              <a:rPr lang="en-US" sz="4800" b="1" dirty="0">
                <a:solidFill>
                  <a:prstClr val="black"/>
                </a:solidFill>
                <a:latin typeface="Geneva" charset="0"/>
                <a:ea typeface="Geneva" charset="0"/>
                <a:cs typeface="Geneva" charset="0"/>
              </a:rPr>
              <a:t> </a:t>
            </a:r>
            <a:r>
              <a:rPr lang="en-US" sz="4800" b="1" spc="400" dirty="0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  <a:hlinkClick r:id="rId5"/>
              </a:rPr>
              <a:t>GARRISONWYNN.COM </a:t>
            </a:r>
            <a:endParaRPr lang="en-US" sz="4800" b="1" spc="400" dirty="0">
              <a:solidFill>
                <a:srgbClr val="3399FF">
                  <a:lumMod val="75000"/>
                </a:srgbClr>
              </a:solidFill>
              <a:latin typeface="Avenir Heavy"/>
              <a:ea typeface="MS PGothic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F8E8096-EFDC-42C0-9CDC-5886495CD9D6}"/>
              </a:ext>
            </a:extLst>
          </p:cNvPr>
          <p:cNvSpPr txBox="1"/>
          <p:nvPr/>
        </p:nvSpPr>
        <p:spPr>
          <a:xfrm>
            <a:off x="1" y="2808818"/>
            <a:ext cx="12280900" cy="6198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tIns="0" bIns="121920">
            <a:spAutoFit/>
          </a:bodyPr>
          <a:lstStyle/>
          <a:p>
            <a:pPr defTabSz="1219170">
              <a:lnSpc>
                <a:spcPct val="150000"/>
              </a:lnSpc>
              <a:defRPr/>
            </a:pPr>
            <a:r>
              <a:rPr lang="en-US" sz="2400" spc="8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venir Heavy"/>
                <a:ea typeface="Open Sans Extrabold" panose="020B0906030804020204" pitchFamily="34" charset="0"/>
                <a:cs typeface="Avenir Heavy"/>
              </a:rPr>
              <a:t>	    NOTES</a:t>
            </a:r>
          </a:p>
        </p:txBody>
      </p:sp>
      <p:sp>
        <p:nvSpPr>
          <p:cNvPr id="15" name="Rectangle 32">
            <a:extLst>
              <a:ext uri="{FF2B5EF4-FFF2-40B4-BE49-F238E27FC236}">
                <a16:creationId xmlns:a16="http://schemas.microsoft.com/office/drawing/2014/main" id="{8FC2DD82-1FE5-4C8C-8FF4-E67966C14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2" y="5382685"/>
            <a:ext cx="12769849" cy="8309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lvl="1" indent="-380990" defTabSz="121917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Avenir Heavy" charset="0"/>
                <a:ea typeface="MS PGothic" charset="0"/>
                <a:cs typeface="Avenir Heavy" charset="0"/>
              </a:rPr>
              <a:t>Increase engagement and improve </a:t>
            </a:r>
            <a:r>
              <a:rPr lang="en-US" sz="2400">
                <a:solidFill>
                  <a:srgbClr val="000000"/>
                </a:solidFill>
                <a:latin typeface="Avenir Heavy" charset="0"/>
                <a:ea typeface="MS PGothic" charset="0"/>
                <a:cs typeface="Avenir Heavy" charset="0"/>
              </a:rPr>
              <a:t>performance:</a:t>
            </a:r>
            <a:br>
              <a:rPr lang="en-US" sz="2400">
                <a:solidFill>
                  <a:srgbClr val="000000"/>
                </a:solidFill>
                <a:latin typeface="Avenir Heavy" charset="0"/>
                <a:ea typeface="MS PGothic" charset="0"/>
                <a:cs typeface="Avenir Heavy" charset="0"/>
              </a:rPr>
            </a:br>
            <a:r>
              <a:rPr lang="en-US" sz="2400">
                <a:solidFill>
                  <a:prstClr val="white"/>
                </a:solidFill>
                <a:latin typeface="Calibri" panose="020F0502020204030204" pitchFamily="34" charset="0"/>
                <a:ea typeface="MS PGothic" panose="020B0600070205080204" pitchFamily="34" charset="-128"/>
                <a:hlinkClick r:id="rId6"/>
              </a:rPr>
              <a:t>https</a:t>
            </a:r>
            <a:r>
              <a:rPr lang="en-US" sz="2400" dirty="0">
                <a:solidFill>
                  <a:prstClr val="white"/>
                </a:solidFill>
                <a:latin typeface="Calibri" panose="020F0502020204030204" pitchFamily="34" charset="0"/>
                <a:ea typeface="MS PGothic" panose="020B0600070205080204" pitchFamily="34" charset="-128"/>
                <a:hlinkClick r:id="rId6"/>
              </a:rPr>
              <a:t>://www.motivational-speaker-success.com/evolve/</a:t>
            </a:r>
            <a:endParaRPr lang="en-US" sz="2400" b="1" spc="267" dirty="0">
              <a:solidFill>
                <a:srgbClr val="00A9FE"/>
              </a:solidFill>
              <a:latin typeface="Avenir Heavy"/>
              <a:ea typeface="MS PGothic" charset="0"/>
            </a:endParaRPr>
          </a:p>
        </p:txBody>
      </p:sp>
      <p:sp>
        <p:nvSpPr>
          <p:cNvPr id="30728" name="TextBox 2">
            <a:extLst>
              <a:ext uri="{FF2B5EF4-FFF2-40B4-BE49-F238E27FC236}">
                <a16:creationId xmlns:a16="http://schemas.microsoft.com/office/drawing/2014/main" id="{04FA9847-EA97-4B3C-9E1A-F0C099A0C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1" y="5130800"/>
            <a:ext cx="2349500" cy="239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F2F2F2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Open Sans Light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100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100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100">
                <a:solidFill>
                  <a:srgbClr val="F2F2F2"/>
                </a:solidFill>
                <a:latin typeface="Calibri" panose="020F0502020204030204" pitchFamily="34" charset="0"/>
                <a:ea typeface="Open Sans Light" pitchFamily="34" charset="0"/>
                <a:cs typeface="Open Sans Light" pitchFamily="34" charset="0"/>
              </a:defRPr>
            </a:lvl9pPr>
          </a:lstStyle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 b="1">
              <a:solidFill>
                <a:srgbClr val="000000"/>
              </a:solidFill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667" b="1">
                <a:solidFill>
                  <a:srgbClr val="000000"/>
                </a:solidFill>
                <a:hlinkClick r:id="rId7"/>
              </a:rPr>
              <a:t>YouTube.com/</a:t>
            </a:r>
            <a:br>
              <a:rPr lang="en-US" altLang="en-US" sz="2667" b="1">
                <a:solidFill>
                  <a:srgbClr val="000000"/>
                </a:solidFill>
                <a:hlinkClick r:id="rId7"/>
              </a:rPr>
            </a:br>
            <a:r>
              <a:rPr lang="en-US" altLang="en-US" sz="2667" b="1">
                <a:solidFill>
                  <a:srgbClr val="000000"/>
                </a:solidFill>
                <a:hlinkClick r:id="rId7"/>
              </a:rPr>
              <a:t>GarrisonWynn</a:t>
            </a:r>
            <a:endParaRPr lang="en-US" altLang="en-US" sz="2667" b="1">
              <a:solidFill>
                <a:srgbClr val="000000"/>
              </a:solidFill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00"/>
              </a:solidFill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00"/>
              </a:solidFill>
            </a:endParaRP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2400">
              <a:solidFill>
                <a:srgbClr val="000000"/>
              </a:solidFill>
            </a:endParaRPr>
          </a:p>
        </p:txBody>
      </p:sp>
      <p:pic>
        <p:nvPicPr>
          <p:cNvPr id="30729" name="Picture 4">
            <a:hlinkClick r:id="rId7"/>
            <a:extLst>
              <a:ext uri="{FF2B5EF4-FFF2-40B4-BE49-F238E27FC236}">
                <a16:creationId xmlns:a16="http://schemas.microsoft.com/office/drawing/2014/main" id="{696FB658-6D50-4373-9F46-635989139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34" y="3556001"/>
            <a:ext cx="1968500" cy="1962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8F3FA0D-C2EB-4F93-B0DA-56C28A3BA27C}"/>
              </a:ext>
            </a:extLst>
          </p:cNvPr>
          <p:cNvSpPr/>
          <p:nvPr/>
        </p:nvSpPr>
        <p:spPr>
          <a:xfrm>
            <a:off x="50800" y="994833"/>
            <a:ext cx="12192000" cy="762000"/>
          </a:xfrm>
          <a:prstGeom prst="rect">
            <a:avLst/>
          </a:prstGeom>
          <a:ln>
            <a:noFill/>
          </a:ln>
        </p:spPr>
        <p:txBody>
          <a:bodyPr lIns="0" rIns="0"/>
          <a:lstStyle/>
          <a:p>
            <a:pPr indent="-1212819" algn="ctr" defTabSz="121917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67" b="1" dirty="0">
                <a:solidFill>
                  <a:prstClr val="black"/>
                </a:solidFill>
                <a:latin typeface="Avenir Book"/>
                <a:ea typeface="MS PGothic" charset="0"/>
                <a:cs typeface="Avenir Book"/>
              </a:rPr>
              <a:t>FACEBOOK</a:t>
            </a:r>
            <a:r>
              <a:rPr lang="en-US" sz="3733" b="1" dirty="0">
                <a:solidFill>
                  <a:prstClr val="black"/>
                </a:solidFill>
                <a:latin typeface="Avenir Book"/>
                <a:ea typeface="MS PGothic" charset="0"/>
                <a:cs typeface="Avenir Book"/>
              </a:rPr>
              <a:t>  </a:t>
            </a:r>
            <a:r>
              <a:rPr lang="en-US" sz="2667" b="1" spc="400" dirty="0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  <a:hlinkClick r:id="rId9" action="ppaction://hlinkfile"/>
              </a:rPr>
              <a:t>/</a:t>
            </a:r>
            <a:r>
              <a:rPr lang="en-US" sz="2667" b="1" spc="400" dirty="0" err="1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  <a:hlinkClick r:id="rId9" action="ppaction://hlinkfile"/>
              </a:rPr>
              <a:t>GarrisonWynn</a:t>
            </a:r>
            <a:r>
              <a:rPr lang="en-US" sz="2667" b="1" spc="400" dirty="0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</a:rPr>
              <a:t> 	   </a:t>
            </a:r>
            <a:r>
              <a:rPr lang="en-US" sz="2667" b="1" dirty="0">
                <a:solidFill>
                  <a:prstClr val="black"/>
                </a:solidFill>
                <a:latin typeface="Avenir Book"/>
                <a:ea typeface="MS PGothic" charset="0"/>
                <a:cs typeface="Avenir Book"/>
              </a:rPr>
              <a:t>LINKEDIN</a:t>
            </a:r>
            <a:r>
              <a:rPr lang="en-US" sz="2667" b="1" dirty="0">
                <a:solidFill>
                  <a:prstClr val="black"/>
                </a:solidFill>
                <a:latin typeface="Geneva" charset="0"/>
                <a:ea typeface="Geneva" charset="0"/>
                <a:cs typeface="Geneva" charset="0"/>
              </a:rPr>
              <a:t>   </a:t>
            </a:r>
            <a:r>
              <a:rPr lang="en-US" sz="2667" b="1" spc="400" dirty="0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  <a:hlinkClick r:id="rId10"/>
              </a:rPr>
              <a:t>/in/</a:t>
            </a:r>
            <a:r>
              <a:rPr lang="en-US" sz="2667" b="1" spc="400" dirty="0" err="1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  <a:hlinkClick r:id="rId10"/>
              </a:rPr>
              <a:t>GarrisonWynn</a:t>
            </a:r>
            <a:endParaRPr lang="en-US" sz="2667" b="1" spc="400" dirty="0">
              <a:solidFill>
                <a:srgbClr val="3399FF">
                  <a:lumMod val="75000"/>
                </a:srgbClr>
              </a:solidFill>
              <a:latin typeface="Avenir Heavy"/>
              <a:ea typeface="MS PGothic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93CA732-CA8A-49DA-8FEA-6012FBF7C510}"/>
              </a:ext>
            </a:extLst>
          </p:cNvPr>
          <p:cNvSpPr/>
          <p:nvPr/>
        </p:nvSpPr>
        <p:spPr>
          <a:xfrm>
            <a:off x="63500" y="1756833"/>
            <a:ext cx="12236451" cy="144969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marL="6351" lvl="2" algn="ctr" defTabSz="1219170" eaLnBrk="0" fontAlgn="base" hangingPunct="0">
              <a:lnSpc>
                <a:spcPts val="3467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67" b="1" dirty="0">
                <a:solidFill>
                  <a:prstClr val="black"/>
                </a:solidFill>
                <a:latin typeface="Avenir Book"/>
                <a:ea typeface="MS PGothic" charset="0"/>
                <a:cs typeface="Avenir Book"/>
              </a:rPr>
              <a:t>TWITTER</a:t>
            </a:r>
            <a:r>
              <a:rPr lang="en-US" sz="3733" b="1" dirty="0">
                <a:solidFill>
                  <a:prstClr val="black"/>
                </a:solidFill>
                <a:latin typeface="Avenir Book"/>
                <a:ea typeface="MS PGothic" charset="0"/>
                <a:cs typeface="Avenir Book"/>
              </a:rPr>
              <a:t> </a:t>
            </a:r>
            <a:r>
              <a:rPr lang="en-US" sz="2667" b="1" spc="400" dirty="0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  <a:hlinkClick r:id="rId11"/>
              </a:rPr>
              <a:t>@</a:t>
            </a:r>
            <a:r>
              <a:rPr lang="en-US" sz="2667" b="1" spc="400" dirty="0" err="1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  <a:hlinkClick r:id="rId11"/>
              </a:rPr>
              <a:t>Garrisonwynn</a:t>
            </a:r>
            <a:endParaRPr lang="en-US" sz="2667" b="1" spc="400" dirty="0">
              <a:solidFill>
                <a:srgbClr val="3399FF">
                  <a:lumMod val="75000"/>
                </a:srgbClr>
              </a:solidFill>
              <a:latin typeface="Avenir Heavy"/>
              <a:ea typeface="MS PGothic" charset="0"/>
            </a:endParaRPr>
          </a:p>
          <a:p>
            <a:pPr marL="6351" lvl="2" algn="ctr" defTabSz="1219170" eaLnBrk="0" fontAlgn="base" hangingPunct="0">
              <a:lnSpc>
                <a:spcPts val="3467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67" b="1" spc="400" dirty="0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</a:rPr>
              <a:t> </a:t>
            </a:r>
            <a:r>
              <a:rPr lang="en-US" sz="2667" b="1" dirty="0">
                <a:solidFill>
                  <a:prstClr val="black"/>
                </a:solidFill>
                <a:latin typeface="Avenir Book"/>
                <a:ea typeface="MS PGothic" charset="0"/>
              </a:rPr>
              <a:t>INSTAGRAM</a:t>
            </a:r>
            <a:r>
              <a:rPr lang="en-US" sz="3733" b="1" dirty="0">
                <a:solidFill>
                  <a:prstClr val="black"/>
                </a:solidFill>
                <a:latin typeface="Avenir Book"/>
                <a:ea typeface="MS PGothic" charset="0"/>
                <a:cs typeface="Avenir Book"/>
              </a:rPr>
              <a:t> </a:t>
            </a:r>
            <a:r>
              <a:rPr lang="en-US" sz="2667" b="1" spc="400" dirty="0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  <a:hlinkClick r:id="rId12"/>
              </a:rPr>
              <a:t>/</a:t>
            </a:r>
            <a:r>
              <a:rPr lang="en-US" sz="2667" b="1" spc="400" dirty="0" err="1">
                <a:solidFill>
                  <a:srgbClr val="3399FF">
                    <a:lumMod val="75000"/>
                  </a:srgbClr>
                </a:solidFill>
                <a:latin typeface="Avenir Heavy"/>
                <a:ea typeface="MS PGothic" charset="0"/>
                <a:hlinkClick r:id="rId12"/>
              </a:rPr>
              <a:t>keynotespeakergarrisonwynn</a:t>
            </a:r>
            <a:endParaRPr lang="en-US" sz="2667" b="1" spc="400" dirty="0">
              <a:solidFill>
                <a:srgbClr val="3399FF">
                  <a:lumMod val="75000"/>
                </a:srgbClr>
              </a:solidFill>
              <a:latin typeface="Avenir Heavy"/>
              <a:ea typeface="MS PGothic" charset="0"/>
            </a:endParaRPr>
          </a:p>
          <a:p>
            <a:pPr marL="6351" lvl="2" algn="ctr" defTabSz="121917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667" b="1" spc="400" dirty="0">
              <a:solidFill>
                <a:srgbClr val="3399FF">
                  <a:lumMod val="75000"/>
                </a:srgbClr>
              </a:solidFill>
              <a:latin typeface="Avenir Heavy"/>
              <a:ea typeface="MS PGothic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D25DA7EFABEF439271A3FD99786188" ma:contentTypeVersion="14" ma:contentTypeDescription="Create a new document." ma:contentTypeScope="" ma:versionID="83f5729b119d806f3c9f0b5b27ae4897">
  <xsd:schema xmlns:xsd="http://www.w3.org/2001/XMLSchema" xmlns:xs="http://www.w3.org/2001/XMLSchema" xmlns:p="http://schemas.microsoft.com/office/2006/metadata/properties" xmlns:ns2="9d708fe1-499a-404b-8760-7fadc8efcb04" xmlns:ns3="0ea9a507-3a85-4b04-86ce-1835e911386e" targetNamespace="http://schemas.microsoft.com/office/2006/metadata/properties" ma:root="true" ma:fieldsID="5f94c4f7a8e175909b42d24fc7561050" ns2:_="" ns3:_="">
    <xsd:import namespace="9d708fe1-499a-404b-8760-7fadc8efcb04"/>
    <xsd:import namespace="0ea9a507-3a85-4b04-86ce-1835e91138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708fe1-499a-404b-8760-7fadc8efcb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Sign-off status" ma:internalName="Sign_x002d_off_x0020_status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9a507-3a85-4b04-86ce-1835e911386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9d708fe1-499a-404b-8760-7fadc8efcb04" xsi:nil="true"/>
  </documentManagement>
</p:properties>
</file>

<file path=customXml/itemProps1.xml><?xml version="1.0" encoding="utf-8"?>
<ds:datastoreItem xmlns:ds="http://schemas.openxmlformats.org/officeDocument/2006/customXml" ds:itemID="{D7B84038-2F2F-4036-B436-8D5B011A460D}"/>
</file>

<file path=customXml/itemProps2.xml><?xml version="1.0" encoding="utf-8"?>
<ds:datastoreItem xmlns:ds="http://schemas.openxmlformats.org/officeDocument/2006/customXml" ds:itemID="{436E6816-B49F-42D0-A93F-41431BFF704A}"/>
</file>

<file path=customXml/itemProps3.xml><?xml version="1.0" encoding="utf-8"?>
<ds:datastoreItem xmlns:ds="http://schemas.openxmlformats.org/officeDocument/2006/customXml" ds:itemID="{2E6A0800-AC14-470F-845D-E70AB5A74173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184</Words>
  <Application>Microsoft Office PowerPoint</Application>
  <PresentationFormat>Widescreen</PresentationFormat>
  <Paragraphs>24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Avenir Book</vt:lpstr>
      <vt:lpstr>Avenir Heavy</vt:lpstr>
      <vt:lpstr>Geneva</vt:lpstr>
      <vt:lpstr>Arial</vt:lpstr>
      <vt:lpstr>Calibri</vt:lpstr>
      <vt:lpstr>Calibri Light</vt:lpstr>
      <vt:lpstr>Office Theme</vt:lpstr>
      <vt:lpstr>Opening Keynote: Garrison Wynn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Whitney</dc:creator>
  <cp:lastModifiedBy>Mark Whitney</cp:lastModifiedBy>
  <cp:revision>3</cp:revision>
  <dcterms:created xsi:type="dcterms:W3CDTF">2020-10-15T16:56:49Z</dcterms:created>
  <dcterms:modified xsi:type="dcterms:W3CDTF">2020-10-15T17:10:30Z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0x010100CAD25DA7EFABEF439271A3FD99786188</vt:lpwstr>
  </property>
  <property fmtid="{D5CDD505-2E9C-101B-9397-08002B2CF9AE}" pid="3" name="Order">
    <vt:r8>28286600</vt:r8>
  </property>
</Properties>
</file>