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90" r:id="rId6"/>
  </p:sldMasterIdLst>
  <p:notesMasterIdLst>
    <p:notesMasterId r:id="rId35"/>
  </p:notesMasterIdLst>
  <p:sldIdLst>
    <p:sldId id="329" r:id="rId7"/>
    <p:sldId id="312" r:id="rId8"/>
    <p:sldId id="332" r:id="rId9"/>
    <p:sldId id="334" r:id="rId10"/>
    <p:sldId id="340" r:id="rId11"/>
    <p:sldId id="341" r:id="rId12"/>
    <p:sldId id="345" r:id="rId13"/>
    <p:sldId id="339" r:id="rId14"/>
    <p:sldId id="325" r:id="rId15"/>
    <p:sldId id="331" r:id="rId16"/>
    <p:sldId id="342" r:id="rId17"/>
    <p:sldId id="343" r:id="rId18"/>
    <p:sldId id="335" r:id="rId19"/>
    <p:sldId id="338" r:id="rId20"/>
    <p:sldId id="330" r:id="rId21"/>
    <p:sldId id="309" r:id="rId22"/>
    <p:sldId id="392" r:id="rId23"/>
    <p:sldId id="391" r:id="rId24"/>
    <p:sldId id="322" r:id="rId25"/>
    <p:sldId id="327" r:id="rId26"/>
    <p:sldId id="390" r:id="rId27"/>
    <p:sldId id="347" r:id="rId28"/>
    <p:sldId id="395" r:id="rId29"/>
    <p:sldId id="394" r:id="rId30"/>
    <p:sldId id="344" r:id="rId31"/>
    <p:sldId id="300" r:id="rId32"/>
    <p:sldId id="324" r:id="rId33"/>
    <p:sldId id="33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C"/>
    <a:srgbClr val="802C2E"/>
    <a:srgbClr val="7E6F67"/>
    <a:srgbClr val="EFAE2A"/>
    <a:srgbClr val="D88C8E"/>
    <a:srgbClr val="E8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7DC8B-47CA-4B02-B443-909DDDB28032}" v="1" dt="2020-09-24T15:02:27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000" autoAdjust="0"/>
  </p:normalViewPr>
  <p:slideViewPr>
    <p:cSldViewPr>
      <p:cViewPr varScale="1">
        <p:scale>
          <a:sx n="62" d="100"/>
          <a:sy n="62" d="100"/>
        </p:scale>
        <p:origin x="1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tz, Kjirsten" userId="3984b88a-b7cd-4b0a-abed-bdbe0bf3347e" providerId="ADAL" clId="{0602B34D-8DCB-4836-B0FE-55CD9EF79A84}"/>
    <pc:docChg chg="custSel modSld">
      <pc:chgData name="Beltz, Kjirsten" userId="3984b88a-b7cd-4b0a-abed-bdbe0bf3347e" providerId="ADAL" clId="{0602B34D-8DCB-4836-B0FE-55CD9EF79A84}" dt="2020-09-23T13:22:33.062" v="64" actId="20577"/>
      <pc:docMkLst>
        <pc:docMk/>
      </pc:docMkLst>
      <pc:sldChg chg="modSp mod">
        <pc:chgData name="Beltz, Kjirsten" userId="3984b88a-b7cd-4b0a-abed-bdbe0bf3347e" providerId="ADAL" clId="{0602B34D-8DCB-4836-B0FE-55CD9EF79A84}" dt="2020-09-22T21:06:36.879" v="48" actId="27636"/>
        <pc:sldMkLst>
          <pc:docMk/>
          <pc:sldMk cId="2477406972" sldId="322"/>
        </pc:sldMkLst>
        <pc:spChg chg="mod">
          <ac:chgData name="Beltz, Kjirsten" userId="3984b88a-b7cd-4b0a-abed-bdbe0bf3347e" providerId="ADAL" clId="{0602B34D-8DCB-4836-B0FE-55CD9EF79A84}" dt="2020-09-22T21:06:36.879" v="48" actId="27636"/>
          <ac:spMkLst>
            <pc:docMk/>
            <pc:sldMk cId="2477406972" sldId="322"/>
            <ac:spMk id="2" creationId="{00000000-0000-0000-0000-000000000000}"/>
          </ac:spMkLst>
        </pc:spChg>
      </pc:sldChg>
      <pc:sldChg chg="modSp mod">
        <pc:chgData name="Beltz, Kjirsten" userId="3984b88a-b7cd-4b0a-abed-bdbe0bf3347e" providerId="ADAL" clId="{0602B34D-8DCB-4836-B0FE-55CD9EF79A84}" dt="2020-09-22T21:06:36.940" v="54" actId="27636"/>
        <pc:sldMkLst>
          <pc:docMk/>
          <pc:sldMk cId="648507880" sldId="344"/>
        </pc:sldMkLst>
        <pc:spChg chg="mod">
          <ac:chgData name="Beltz, Kjirsten" userId="3984b88a-b7cd-4b0a-abed-bdbe0bf3347e" providerId="ADAL" clId="{0602B34D-8DCB-4836-B0FE-55CD9EF79A84}" dt="2020-09-22T21:06:36.940" v="54" actId="27636"/>
          <ac:spMkLst>
            <pc:docMk/>
            <pc:sldMk cId="648507880" sldId="344"/>
            <ac:spMk id="2" creationId="{00000000-0000-0000-0000-000000000000}"/>
          </ac:spMkLst>
        </pc:spChg>
      </pc:sldChg>
      <pc:sldChg chg="modSp mod">
        <pc:chgData name="Beltz, Kjirsten" userId="3984b88a-b7cd-4b0a-abed-bdbe0bf3347e" providerId="ADAL" clId="{0602B34D-8DCB-4836-B0FE-55CD9EF79A84}" dt="2020-09-23T13:22:33.062" v="64" actId="20577"/>
        <pc:sldMkLst>
          <pc:docMk/>
          <pc:sldMk cId="2078817000" sldId="345"/>
        </pc:sldMkLst>
        <pc:spChg chg="mod">
          <ac:chgData name="Beltz, Kjirsten" userId="3984b88a-b7cd-4b0a-abed-bdbe0bf3347e" providerId="ADAL" clId="{0602B34D-8DCB-4836-B0FE-55CD9EF79A84}" dt="2020-09-23T13:22:33.062" v="64" actId="20577"/>
          <ac:spMkLst>
            <pc:docMk/>
            <pc:sldMk cId="2078817000" sldId="345"/>
            <ac:spMk id="4" creationId="{00000000-0000-0000-0000-000000000000}"/>
          </ac:spMkLst>
        </pc:spChg>
        <pc:graphicFrameChg chg="mod modGraphic">
          <ac:chgData name="Beltz, Kjirsten" userId="3984b88a-b7cd-4b0a-abed-bdbe0bf3347e" providerId="ADAL" clId="{0602B34D-8DCB-4836-B0FE-55CD9EF79A84}" dt="2020-09-23T13:06:01.580" v="57"/>
          <ac:graphicFrameMkLst>
            <pc:docMk/>
            <pc:sldMk cId="2078817000" sldId="345"/>
            <ac:graphicFrameMk id="2" creationId="{00000000-0000-0000-0000-000000000000}"/>
          </ac:graphicFrameMkLst>
        </pc:graphicFrameChg>
      </pc:sldChg>
      <pc:sldChg chg="modSp mod">
        <pc:chgData name="Beltz, Kjirsten" userId="3984b88a-b7cd-4b0a-abed-bdbe0bf3347e" providerId="ADAL" clId="{0602B34D-8DCB-4836-B0FE-55CD9EF79A84}" dt="2020-09-22T21:06:36.921" v="53" actId="27636"/>
        <pc:sldMkLst>
          <pc:docMk/>
          <pc:sldMk cId="3183633174" sldId="390"/>
        </pc:sldMkLst>
        <pc:spChg chg="mod">
          <ac:chgData name="Beltz, Kjirsten" userId="3984b88a-b7cd-4b0a-abed-bdbe0bf3347e" providerId="ADAL" clId="{0602B34D-8DCB-4836-B0FE-55CD9EF79A84}" dt="2020-09-22T21:06:36.897" v="49" actId="27636"/>
          <ac:spMkLst>
            <pc:docMk/>
            <pc:sldMk cId="3183633174" sldId="390"/>
            <ac:spMk id="14" creationId="{1A2B1AE5-B9A1-4A1E-8F74-D81B490E1649}"/>
          </ac:spMkLst>
        </pc:spChg>
        <pc:spChg chg="mod">
          <ac:chgData name="Beltz, Kjirsten" userId="3984b88a-b7cd-4b0a-abed-bdbe0bf3347e" providerId="ADAL" clId="{0602B34D-8DCB-4836-B0FE-55CD9EF79A84}" dt="2020-09-22T21:06:36.921" v="53" actId="27636"/>
          <ac:spMkLst>
            <pc:docMk/>
            <pc:sldMk cId="3183633174" sldId="390"/>
            <ac:spMk id="16" creationId="{F6A840ED-ECEC-42EC-9FBC-0E2D874C3B3F}"/>
          </ac:spMkLst>
        </pc:spChg>
        <pc:spChg chg="mod">
          <ac:chgData name="Beltz, Kjirsten" userId="3984b88a-b7cd-4b0a-abed-bdbe0bf3347e" providerId="ADAL" clId="{0602B34D-8DCB-4836-B0FE-55CD9EF79A84}" dt="2020-09-22T21:06:36.916" v="52" actId="27636"/>
          <ac:spMkLst>
            <pc:docMk/>
            <pc:sldMk cId="3183633174" sldId="390"/>
            <ac:spMk id="18" creationId="{153B9683-42D8-4A48-9079-A3D1C9E9509B}"/>
          </ac:spMkLst>
        </pc:spChg>
        <pc:spChg chg="mod">
          <ac:chgData name="Beltz, Kjirsten" userId="3984b88a-b7cd-4b0a-abed-bdbe0bf3347e" providerId="ADAL" clId="{0602B34D-8DCB-4836-B0FE-55CD9EF79A84}" dt="2020-09-22T21:06:36.905" v="50" actId="27636"/>
          <ac:spMkLst>
            <pc:docMk/>
            <pc:sldMk cId="3183633174" sldId="390"/>
            <ac:spMk id="20" creationId="{0844427E-90E1-4BBE-80F2-03CCDD8BEC5A}"/>
          </ac:spMkLst>
        </pc:spChg>
        <pc:spChg chg="mod">
          <ac:chgData name="Beltz, Kjirsten" userId="3984b88a-b7cd-4b0a-abed-bdbe0bf3347e" providerId="ADAL" clId="{0602B34D-8DCB-4836-B0FE-55CD9EF79A84}" dt="2020-09-22T21:06:36.912" v="51" actId="27636"/>
          <ac:spMkLst>
            <pc:docMk/>
            <pc:sldMk cId="3183633174" sldId="390"/>
            <ac:spMk id="22" creationId="{1949E6FA-C546-418D-B0D9-68C212F12D22}"/>
          </ac:spMkLst>
        </pc:spChg>
      </pc:sldChg>
    </pc:docChg>
  </pc:docChgLst>
  <pc:docChgLst>
    <pc:chgData name="Stearns, Keith" userId="dd48ce9e-1ba0-4d8a-9473-9eca2ed05619" providerId="ADAL" clId="{5DE7DC8B-47CA-4B02-B443-909DDDB28032}"/>
    <pc:docChg chg="undo custSel addSld delSld modSld sldOrd">
      <pc:chgData name="Stearns, Keith" userId="dd48ce9e-1ba0-4d8a-9473-9eca2ed05619" providerId="ADAL" clId="{5DE7DC8B-47CA-4B02-B443-909DDDB28032}" dt="2020-09-24T15:16:33.331" v="672" actId="1076"/>
      <pc:docMkLst>
        <pc:docMk/>
      </pc:docMkLst>
      <pc:sldChg chg="addSp delSp modSp">
        <pc:chgData name="Stearns, Keith" userId="dd48ce9e-1ba0-4d8a-9473-9eca2ed05619" providerId="ADAL" clId="{5DE7DC8B-47CA-4B02-B443-909DDDB28032}" dt="2020-09-18T13:39:06.063" v="535" actId="20577"/>
        <pc:sldMkLst>
          <pc:docMk/>
          <pc:sldMk cId="1193163558" sldId="309"/>
        </pc:sldMkLst>
        <pc:spChg chg="mod">
          <ac:chgData name="Stearns, Keith" userId="dd48ce9e-1ba0-4d8a-9473-9eca2ed05619" providerId="ADAL" clId="{5DE7DC8B-47CA-4B02-B443-909DDDB28032}" dt="2020-09-18T13:39:06.063" v="535" actId="20577"/>
          <ac:spMkLst>
            <pc:docMk/>
            <pc:sldMk cId="1193163558" sldId="309"/>
            <ac:spMk id="8" creationId="{00000000-0000-0000-0000-000000000000}"/>
          </ac:spMkLst>
        </pc:spChg>
        <pc:picChg chg="add mod">
          <ac:chgData name="Stearns, Keith" userId="dd48ce9e-1ba0-4d8a-9473-9eca2ed05619" providerId="ADAL" clId="{5DE7DC8B-47CA-4B02-B443-909DDDB28032}" dt="2020-09-18T13:20:45.539" v="317" actId="14100"/>
          <ac:picMkLst>
            <pc:docMk/>
            <pc:sldMk cId="1193163558" sldId="309"/>
            <ac:picMk id="2" creationId="{777C1114-9F8A-4BEB-9E47-8DA8807DE855}"/>
          </ac:picMkLst>
        </pc:picChg>
        <pc:picChg chg="del">
          <ac:chgData name="Stearns, Keith" userId="dd48ce9e-1ba0-4d8a-9473-9eca2ed05619" providerId="ADAL" clId="{5DE7DC8B-47CA-4B02-B443-909DDDB28032}" dt="2020-09-18T13:20:24.099" v="309" actId="478"/>
          <ac:picMkLst>
            <pc:docMk/>
            <pc:sldMk cId="1193163558" sldId="309"/>
            <ac:picMk id="4" creationId="{00000000-0000-0000-0000-000000000000}"/>
          </ac:picMkLst>
        </pc:picChg>
        <pc:picChg chg="mod">
          <ac:chgData name="Stearns, Keith" userId="dd48ce9e-1ba0-4d8a-9473-9eca2ed05619" providerId="ADAL" clId="{5DE7DC8B-47CA-4B02-B443-909DDDB28032}" dt="2020-09-18T13:20:47.371" v="318" actId="1076"/>
          <ac:picMkLst>
            <pc:docMk/>
            <pc:sldMk cId="1193163558" sldId="309"/>
            <ac:picMk id="5" creationId="{00000000-0000-0000-0000-000000000000}"/>
          </ac:picMkLst>
        </pc:picChg>
      </pc:sldChg>
      <pc:sldChg chg="modSp add setBg">
        <pc:chgData name="Stearns, Keith" userId="dd48ce9e-1ba0-4d8a-9473-9eca2ed05619" providerId="ADAL" clId="{5DE7DC8B-47CA-4B02-B443-909DDDB28032}" dt="2020-09-24T15:02:27.700" v="664" actId="27636"/>
        <pc:sldMkLst>
          <pc:docMk/>
          <pc:sldMk cId="2477406972" sldId="322"/>
        </pc:sldMkLst>
        <pc:spChg chg="mod">
          <ac:chgData name="Stearns, Keith" userId="dd48ce9e-1ba0-4d8a-9473-9eca2ed05619" providerId="ADAL" clId="{5DE7DC8B-47CA-4B02-B443-909DDDB28032}" dt="2020-09-24T15:02:27.700" v="664" actId="27636"/>
          <ac:spMkLst>
            <pc:docMk/>
            <pc:sldMk cId="2477406972" sldId="322"/>
            <ac:spMk id="2" creationId="{00000000-0000-0000-0000-000000000000}"/>
          </ac:spMkLst>
        </pc:spChg>
      </pc:sldChg>
      <pc:sldChg chg="addSp modSp ord">
        <pc:chgData name="Stearns, Keith" userId="dd48ce9e-1ba0-4d8a-9473-9eca2ed05619" providerId="ADAL" clId="{5DE7DC8B-47CA-4B02-B443-909DDDB28032}" dt="2020-09-24T15:02:27.387" v="663"/>
        <pc:sldMkLst>
          <pc:docMk/>
          <pc:sldMk cId="4271442463" sldId="324"/>
        </pc:sldMkLst>
        <pc:spChg chg="mod">
          <ac:chgData name="Stearns, Keith" userId="dd48ce9e-1ba0-4d8a-9473-9eca2ed05619" providerId="ADAL" clId="{5DE7DC8B-47CA-4B02-B443-909DDDB28032}" dt="2020-09-18T12:38:13.580" v="20" actId="20577"/>
          <ac:spMkLst>
            <pc:docMk/>
            <pc:sldMk cId="4271442463" sldId="324"/>
            <ac:spMk id="3" creationId="{00000000-0000-0000-0000-000000000000}"/>
          </ac:spMkLst>
        </pc:spChg>
        <pc:spChg chg="mod">
          <ac:chgData name="Stearns, Keith" userId="dd48ce9e-1ba0-4d8a-9473-9eca2ed05619" providerId="ADAL" clId="{5DE7DC8B-47CA-4B02-B443-909DDDB28032}" dt="2020-09-18T12:38:39.173" v="23" actId="1076"/>
          <ac:spMkLst>
            <pc:docMk/>
            <pc:sldMk cId="4271442463" sldId="324"/>
            <ac:spMk id="9" creationId="{00000000-0000-0000-0000-000000000000}"/>
          </ac:spMkLst>
        </pc:spChg>
        <pc:picChg chg="mod">
          <ac:chgData name="Stearns, Keith" userId="dd48ce9e-1ba0-4d8a-9473-9eca2ed05619" providerId="ADAL" clId="{5DE7DC8B-47CA-4B02-B443-909DDDB28032}" dt="2020-09-18T12:38:45.706" v="24" actId="1076"/>
          <ac:picMkLst>
            <pc:docMk/>
            <pc:sldMk cId="4271442463" sldId="324"/>
            <ac:picMk id="5" creationId="{00000000-0000-0000-0000-000000000000}"/>
          </ac:picMkLst>
        </pc:picChg>
        <pc:picChg chg="add mod">
          <ac:chgData name="Stearns, Keith" userId="dd48ce9e-1ba0-4d8a-9473-9eca2ed05619" providerId="ADAL" clId="{5DE7DC8B-47CA-4B02-B443-909DDDB28032}" dt="2020-09-18T12:37:41.091" v="17" actId="1076"/>
          <ac:picMkLst>
            <pc:docMk/>
            <pc:sldMk cId="4271442463" sldId="324"/>
            <ac:picMk id="1026" creationId="{98B909A2-D05E-4D01-B7E1-A507BC0DB85E}"/>
          </ac:picMkLst>
        </pc:picChg>
      </pc:sldChg>
      <pc:sldChg chg="delSp modSp add setBg delDesignElem">
        <pc:chgData name="Stearns, Keith" userId="dd48ce9e-1ba0-4d8a-9473-9eca2ed05619" providerId="ADAL" clId="{5DE7DC8B-47CA-4B02-B443-909DDDB28032}" dt="2020-09-18T13:40:44.508" v="567" actId="1076"/>
        <pc:sldMkLst>
          <pc:docMk/>
          <pc:sldMk cId="2044288102" sldId="327"/>
        </pc:sldMkLst>
        <pc:spChg chg="del">
          <ac:chgData name="Stearns, Keith" userId="dd48ce9e-1ba0-4d8a-9473-9eca2ed05619" providerId="ADAL" clId="{5DE7DC8B-47CA-4B02-B443-909DDDB28032}" dt="2020-09-18T12:50:37.624" v="115"/>
          <ac:spMkLst>
            <pc:docMk/>
            <pc:sldMk cId="2044288102" sldId="327"/>
            <ac:spMk id="19" creationId="{19B2EB12-332C-4DCC-9746-30DD4690F95F}"/>
          </ac:spMkLst>
        </pc:spChg>
        <pc:grpChg chg="del">
          <ac:chgData name="Stearns, Keith" userId="dd48ce9e-1ba0-4d8a-9473-9eca2ed05619" providerId="ADAL" clId="{5DE7DC8B-47CA-4B02-B443-909DDDB28032}" dt="2020-09-18T12:50:37.624" v="115"/>
          <ac:grpSpMkLst>
            <pc:docMk/>
            <pc:sldMk cId="2044288102" sldId="327"/>
            <ac:grpSpMk id="21" creationId="{AFD40B55-BABB-4B33-ADD3-0C2340430678}"/>
          </ac:grpSpMkLst>
        </pc:grpChg>
        <pc:grpChg chg="del">
          <ac:chgData name="Stearns, Keith" userId="dd48ce9e-1ba0-4d8a-9473-9eca2ed05619" providerId="ADAL" clId="{5DE7DC8B-47CA-4B02-B443-909DDDB28032}" dt="2020-09-18T12:50:37.624" v="115"/>
          <ac:grpSpMkLst>
            <pc:docMk/>
            <pc:sldMk cId="2044288102" sldId="327"/>
            <ac:grpSpMk id="25" creationId="{E616EDA1-F722-4C6A-AD2F-E487C7EBE6BD}"/>
          </ac:grpSpMkLst>
        </pc:grpChg>
        <pc:grpChg chg="del">
          <ac:chgData name="Stearns, Keith" userId="dd48ce9e-1ba0-4d8a-9473-9eca2ed05619" providerId="ADAL" clId="{5DE7DC8B-47CA-4B02-B443-909DDDB28032}" dt="2020-09-18T12:50:37.624" v="115"/>
          <ac:grpSpMkLst>
            <pc:docMk/>
            <pc:sldMk cId="2044288102" sldId="327"/>
            <ac:grpSpMk id="29" creationId="{718BCC2B-0684-4382-A2D3-C9ADC776876E}"/>
          </ac:grpSpMkLst>
        </pc:grpChg>
        <pc:grpChg chg="del">
          <ac:chgData name="Stearns, Keith" userId="dd48ce9e-1ba0-4d8a-9473-9eca2ed05619" providerId="ADAL" clId="{5DE7DC8B-47CA-4B02-B443-909DDDB28032}" dt="2020-09-18T12:50:37.624" v="115"/>
          <ac:grpSpMkLst>
            <pc:docMk/>
            <pc:sldMk cId="2044288102" sldId="327"/>
            <ac:grpSpMk id="33" creationId="{B5D0BDB0-2E17-4D86-BEE1-1A1817E04694}"/>
          </ac:grpSpMkLst>
        </pc:grpChg>
        <pc:picChg chg="mod">
          <ac:chgData name="Stearns, Keith" userId="dd48ce9e-1ba0-4d8a-9473-9eca2ed05619" providerId="ADAL" clId="{5DE7DC8B-47CA-4B02-B443-909DDDB28032}" dt="2020-09-18T13:40:44.508" v="567" actId="1076"/>
          <ac:picMkLst>
            <pc:docMk/>
            <pc:sldMk cId="2044288102" sldId="327"/>
            <ac:picMk id="6" creationId="{00000000-0000-0000-0000-000000000000}"/>
          </ac:picMkLst>
        </pc:picChg>
      </pc:sldChg>
      <pc:sldChg chg="modSp">
        <pc:chgData name="Stearns, Keith" userId="dd48ce9e-1ba0-4d8a-9473-9eca2ed05619" providerId="ADAL" clId="{5DE7DC8B-47CA-4B02-B443-909DDDB28032}" dt="2020-09-24T15:16:33.331" v="672" actId="1076"/>
        <pc:sldMkLst>
          <pc:docMk/>
          <pc:sldMk cId="1440710884" sldId="343"/>
        </pc:sldMkLst>
        <pc:spChg chg="mod">
          <ac:chgData name="Stearns, Keith" userId="dd48ce9e-1ba0-4d8a-9473-9eca2ed05619" providerId="ADAL" clId="{5DE7DC8B-47CA-4B02-B443-909DDDB28032}" dt="2020-09-24T15:16:33.331" v="672" actId="1076"/>
          <ac:spMkLst>
            <pc:docMk/>
            <pc:sldMk cId="1440710884" sldId="343"/>
            <ac:spMk id="3" creationId="{00000000-0000-0000-0000-000000000000}"/>
          </ac:spMkLst>
        </pc:spChg>
      </pc:sldChg>
      <pc:sldChg chg="modSp">
        <pc:chgData name="Stearns, Keith" userId="dd48ce9e-1ba0-4d8a-9473-9eca2ed05619" providerId="ADAL" clId="{5DE7DC8B-47CA-4B02-B443-909DDDB28032}" dt="2020-09-24T15:02:27.805" v="670" actId="27636"/>
        <pc:sldMkLst>
          <pc:docMk/>
          <pc:sldMk cId="648507880" sldId="344"/>
        </pc:sldMkLst>
        <pc:spChg chg="mod">
          <ac:chgData name="Stearns, Keith" userId="dd48ce9e-1ba0-4d8a-9473-9eca2ed05619" providerId="ADAL" clId="{5DE7DC8B-47CA-4B02-B443-909DDDB28032}" dt="2020-09-24T15:02:27.805" v="670" actId="27636"/>
          <ac:spMkLst>
            <pc:docMk/>
            <pc:sldMk cId="648507880" sldId="344"/>
            <ac:spMk id="2" creationId="{00000000-0000-0000-0000-000000000000}"/>
          </ac:spMkLst>
        </pc:spChg>
      </pc:sldChg>
      <pc:sldChg chg="addSp delSp modSp add del ord">
        <pc:chgData name="Stearns, Keith" userId="dd48ce9e-1ba0-4d8a-9473-9eca2ed05619" providerId="ADAL" clId="{5DE7DC8B-47CA-4B02-B443-909DDDB28032}" dt="2020-09-18T13:40:16.361" v="560" actId="2696"/>
        <pc:sldMkLst>
          <pc:docMk/>
          <pc:sldMk cId="2609232004" sldId="346"/>
        </pc:sldMkLst>
        <pc:spChg chg="mod">
          <ac:chgData name="Stearns, Keith" userId="dd48ce9e-1ba0-4d8a-9473-9eca2ed05619" providerId="ADAL" clId="{5DE7DC8B-47CA-4B02-B443-909DDDB28032}" dt="2020-09-18T12:38:02.805" v="19" actId="20577"/>
          <ac:spMkLst>
            <pc:docMk/>
            <pc:sldMk cId="2609232004" sldId="346"/>
            <ac:spMk id="3" creationId="{00000000-0000-0000-0000-000000000000}"/>
          </ac:spMkLst>
        </pc:spChg>
        <pc:spChg chg="del mod">
          <ac:chgData name="Stearns, Keith" userId="dd48ce9e-1ba0-4d8a-9473-9eca2ed05619" providerId="ADAL" clId="{5DE7DC8B-47CA-4B02-B443-909DDDB28032}" dt="2020-09-18T12:38:55.627" v="26" actId="478"/>
          <ac:spMkLst>
            <pc:docMk/>
            <pc:sldMk cId="2609232004" sldId="346"/>
            <ac:spMk id="8" creationId="{00000000-0000-0000-0000-000000000000}"/>
          </ac:spMkLst>
        </pc:spChg>
        <pc:spChg chg="del">
          <ac:chgData name="Stearns, Keith" userId="dd48ce9e-1ba0-4d8a-9473-9eca2ed05619" providerId="ADAL" clId="{5DE7DC8B-47CA-4B02-B443-909DDDB28032}" dt="2020-09-18T12:38:59.660" v="27" actId="478"/>
          <ac:spMkLst>
            <pc:docMk/>
            <pc:sldMk cId="2609232004" sldId="346"/>
            <ac:spMk id="9" creationId="{00000000-0000-0000-0000-000000000000}"/>
          </ac:spMkLst>
        </pc:spChg>
        <pc:spChg chg="add del mod">
          <ac:chgData name="Stearns, Keith" userId="dd48ce9e-1ba0-4d8a-9473-9eca2ed05619" providerId="ADAL" clId="{5DE7DC8B-47CA-4B02-B443-909DDDB28032}" dt="2020-09-18T12:54:16.021" v="126" actId="11529"/>
          <ac:spMkLst>
            <pc:docMk/>
            <pc:sldMk cId="2609232004" sldId="346"/>
            <ac:spMk id="10" creationId="{4CAB32A7-8858-4BE6-8B6B-52AF21239ED8}"/>
          </ac:spMkLst>
        </pc:spChg>
        <pc:spChg chg="add del mod">
          <ac:chgData name="Stearns, Keith" userId="dd48ce9e-1ba0-4d8a-9473-9eca2ed05619" providerId="ADAL" clId="{5DE7DC8B-47CA-4B02-B443-909DDDB28032}" dt="2020-09-18T12:55:08.153" v="134" actId="478"/>
          <ac:spMkLst>
            <pc:docMk/>
            <pc:sldMk cId="2609232004" sldId="346"/>
            <ac:spMk id="11" creationId="{36442CC6-10B4-4E7E-A46E-B0ED2EF540CF}"/>
          </ac:spMkLst>
        </pc:spChg>
        <pc:spChg chg="add del mod">
          <ac:chgData name="Stearns, Keith" userId="dd48ce9e-1ba0-4d8a-9473-9eca2ed05619" providerId="ADAL" clId="{5DE7DC8B-47CA-4B02-B443-909DDDB28032}" dt="2020-09-18T12:56:38.938" v="137" actId="478"/>
          <ac:spMkLst>
            <pc:docMk/>
            <pc:sldMk cId="2609232004" sldId="346"/>
            <ac:spMk id="12" creationId="{1AAB3D32-24D9-48F2-945C-1378943AD819}"/>
          </ac:spMkLst>
        </pc:spChg>
        <pc:spChg chg="add mod">
          <ac:chgData name="Stearns, Keith" userId="dd48ce9e-1ba0-4d8a-9473-9eca2ed05619" providerId="ADAL" clId="{5DE7DC8B-47CA-4B02-B443-909DDDB28032}" dt="2020-09-18T12:57:45.899" v="145" actId="1076"/>
          <ac:spMkLst>
            <pc:docMk/>
            <pc:sldMk cId="2609232004" sldId="346"/>
            <ac:spMk id="15" creationId="{3A39B5A0-726D-4322-AC64-F96914CBEE5F}"/>
          </ac:spMkLst>
        </pc:spChg>
        <pc:spChg chg="add del mod">
          <ac:chgData name="Stearns, Keith" userId="dd48ce9e-1ba0-4d8a-9473-9eca2ed05619" providerId="ADAL" clId="{5DE7DC8B-47CA-4B02-B443-909DDDB28032}" dt="2020-09-18T12:59:50.353" v="231" actId="478"/>
          <ac:spMkLst>
            <pc:docMk/>
            <pc:sldMk cId="2609232004" sldId="346"/>
            <ac:spMk id="17" creationId="{94F9E10C-8E2A-436B-9EE8-C26AC0B3408B}"/>
          </ac:spMkLst>
        </pc:spChg>
        <pc:graphicFrameChg chg="add del mod">
          <ac:chgData name="Stearns, Keith" userId="dd48ce9e-1ba0-4d8a-9473-9eca2ed05619" providerId="ADAL" clId="{5DE7DC8B-47CA-4B02-B443-909DDDB28032}" dt="2020-09-18T12:39:31.472" v="35" actId="3680"/>
          <ac:graphicFrameMkLst>
            <pc:docMk/>
            <pc:sldMk cId="2609232004" sldId="346"/>
            <ac:graphicFrameMk id="6" creationId="{945AA939-5E93-43C3-976F-DC181F8499CE}"/>
          </ac:graphicFrameMkLst>
        </pc:graphicFrameChg>
        <pc:picChg chg="mod">
          <ac:chgData name="Stearns, Keith" userId="dd48ce9e-1ba0-4d8a-9473-9eca2ed05619" providerId="ADAL" clId="{5DE7DC8B-47CA-4B02-B443-909DDDB28032}" dt="2020-09-18T12:53:54.228" v="122" actId="1076"/>
          <ac:picMkLst>
            <pc:docMk/>
            <pc:sldMk cId="2609232004" sldId="346"/>
            <ac:picMk id="2" creationId="{00000000-0000-0000-0000-000000000000}"/>
          </ac:picMkLst>
        </pc:picChg>
        <pc:picChg chg="mod">
          <ac:chgData name="Stearns, Keith" userId="dd48ce9e-1ba0-4d8a-9473-9eca2ed05619" providerId="ADAL" clId="{5DE7DC8B-47CA-4B02-B443-909DDDB28032}" dt="2020-09-18T12:39:35.698" v="36" actId="1076"/>
          <ac:picMkLst>
            <pc:docMk/>
            <pc:sldMk cId="2609232004" sldId="346"/>
            <ac:picMk id="4" creationId="{00000000-0000-0000-0000-000000000000}"/>
          </ac:picMkLst>
        </pc:picChg>
        <pc:picChg chg="mod">
          <ac:chgData name="Stearns, Keith" userId="dd48ce9e-1ba0-4d8a-9473-9eca2ed05619" providerId="ADAL" clId="{5DE7DC8B-47CA-4B02-B443-909DDDB28032}" dt="2020-09-18T12:54:53.964" v="133" actId="1076"/>
          <ac:picMkLst>
            <pc:docMk/>
            <pc:sldMk cId="2609232004" sldId="346"/>
            <ac:picMk id="5" creationId="{00000000-0000-0000-0000-000000000000}"/>
          </ac:picMkLst>
        </pc:picChg>
        <pc:picChg chg="add del mod">
          <ac:chgData name="Stearns, Keith" userId="dd48ce9e-1ba0-4d8a-9473-9eca2ed05619" providerId="ADAL" clId="{5DE7DC8B-47CA-4B02-B443-909DDDB28032}" dt="2020-09-18T12:56:51.755" v="139" actId="478"/>
          <ac:picMkLst>
            <pc:docMk/>
            <pc:sldMk cId="2609232004" sldId="346"/>
            <ac:picMk id="14" creationId="{18A1B59D-1D54-4114-913D-943F7A501B60}"/>
          </ac:picMkLst>
        </pc:picChg>
        <pc:picChg chg="mod">
          <ac:chgData name="Stearns, Keith" userId="dd48ce9e-1ba0-4d8a-9473-9eca2ed05619" providerId="ADAL" clId="{5DE7DC8B-47CA-4B02-B443-909DDDB28032}" dt="2020-09-18T12:53:57.012" v="123" actId="1076"/>
          <ac:picMkLst>
            <pc:docMk/>
            <pc:sldMk cId="2609232004" sldId="346"/>
            <ac:picMk id="1026" creationId="{98B909A2-D05E-4D01-B7E1-A507BC0DB85E}"/>
          </ac:picMkLst>
        </pc:picChg>
      </pc:sldChg>
      <pc:sldChg chg="add del">
        <pc:chgData name="Stearns, Keith" userId="dd48ce9e-1ba0-4d8a-9473-9eca2ed05619" providerId="ADAL" clId="{5DE7DC8B-47CA-4B02-B443-909DDDB28032}" dt="2020-09-18T12:41:47.079" v="45"/>
        <pc:sldMkLst>
          <pc:docMk/>
          <pc:sldMk cId="1738722934" sldId="347"/>
        </pc:sldMkLst>
      </pc:sldChg>
      <pc:sldChg chg="addSp delSp modSp add delAnim modAnim">
        <pc:chgData name="Stearns, Keith" userId="dd48ce9e-1ba0-4d8a-9473-9eca2ed05619" providerId="ADAL" clId="{5DE7DC8B-47CA-4B02-B443-909DDDB28032}" dt="2020-09-18T13:45:31.506" v="611" actId="255"/>
        <pc:sldMkLst>
          <pc:docMk/>
          <pc:sldMk cId="2255418583" sldId="347"/>
        </pc:sldMkLst>
        <pc:spChg chg="mod">
          <ac:chgData name="Stearns, Keith" userId="dd48ce9e-1ba0-4d8a-9473-9eca2ed05619" providerId="ADAL" clId="{5DE7DC8B-47CA-4B02-B443-909DDDB28032}" dt="2020-09-18T13:45:31.506" v="611" actId="255"/>
          <ac:spMkLst>
            <pc:docMk/>
            <pc:sldMk cId="2255418583" sldId="347"/>
            <ac:spMk id="3" creationId="{00000000-0000-0000-0000-000000000000}"/>
          </ac:spMkLst>
        </pc:spChg>
        <pc:spChg chg="mod">
          <ac:chgData name="Stearns, Keith" userId="dd48ce9e-1ba0-4d8a-9473-9eca2ed05619" providerId="ADAL" clId="{5DE7DC8B-47CA-4B02-B443-909DDDB28032}" dt="2020-09-18T13:45:08.508" v="610" actId="255"/>
          <ac:spMkLst>
            <pc:docMk/>
            <pc:sldMk cId="2255418583" sldId="347"/>
            <ac:spMk id="8" creationId="{00000000-0000-0000-0000-000000000000}"/>
          </ac:spMkLst>
        </pc:spChg>
        <pc:spChg chg="del">
          <ac:chgData name="Stearns, Keith" userId="dd48ce9e-1ba0-4d8a-9473-9eca2ed05619" providerId="ADAL" clId="{5DE7DC8B-47CA-4B02-B443-909DDDB28032}" dt="2020-09-18T12:42:17.118" v="50" actId="478"/>
          <ac:spMkLst>
            <pc:docMk/>
            <pc:sldMk cId="2255418583" sldId="347"/>
            <ac:spMk id="9" creationId="{00000000-0000-0000-0000-000000000000}"/>
          </ac:spMkLst>
        </pc:spChg>
        <pc:spChg chg="add del mod">
          <ac:chgData name="Stearns, Keith" userId="dd48ce9e-1ba0-4d8a-9473-9eca2ed05619" providerId="ADAL" clId="{5DE7DC8B-47CA-4B02-B443-909DDDB28032}" dt="2020-09-18T12:45:52.221" v="106" actId="478"/>
          <ac:spMkLst>
            <pc:docMk/>
            <pc:sldMk cId="2255418583" sldId="347"/>
            <ac:spMk id="14" creationId="{51F2BA4D-FF3F-4B34-A6B8-2DE95080551C}"/>
          </ac:spMkLst>
        </pc:spChg>
        <pc:picChg chg="del">
          <ac:chgData name="Stearns, Keith" userId="dd48ce9e-1ba0-4d8a-9473-9eca2ed05619" providerId="ADAL" clId="{5DE7DC8B-47CA-4B02-B443-909DDDB28032}" dt="2020-09-18T13:41:47.987" v="572" actId="478"/>
          <ac:picMkLst>
            <pc:docMk/>
            <pc:sldMk cId="2255418583" sldId="347"/>
            <ac:picMk id="2" creationId="{00000000-0000-0000-0000-000000000000}"/>
          </ac:picMkLst>
        </pc:picChg>
        <pc:picChg chg="del">
          <ac:chgData name="Stearns, Keith" userId="dd48ce9e-1ba0-4d8a-9473-9eca2ed05619" providerId="ADAL" clId="{5DE7DC8B-47CA-4B02-B443-909DDDB28032}" dt="2020-09-18T13:41:47.238" v="571" actId="478"/>
          <ac:picMkLst>
            <pc:docMk/>
            <pc:sldMk cId="2255418583" sldId="347"/>
            <ac:picMk id="4" creationId="{00000000-0000-0000-0000-000000000000}"/>
          </ac:picMkLst>
        </pc:picChg>
        <pc:picChg chg="mod">
          <ac:chgData name="Stearns, Keith" userId="dd48ce9e-1ba0-4d8a-9473-9eca2ed05619" providerId="ADAL" clId="{5DE7DC8B-47CA-4B02-B443-909DDDB28032}" dt="2020-09-18T13:42:02.547" v="577" actId="1076"/>
          <ac:picMkLst>
            <pc:docMk/>
            <pc:sldMk cId="2255418583" sldId="347"/>
            <ac:picMk id="5" creationId="{00000000-0000-0000-0000-000000000000}"/>
          </ac:picMkLst>
        </pc:picChg>
        <pc:picChg chg="add del">
          <ac:chgData name="Stearns, Keith" userId="dd48ce9e-1ba0-4d8a-9473-9eca2ed05619" providerId="ADAL" clId="{5DE7DC8B-47CA-4B02-B443-909DDDB28032}" dt="2020-09-18T12:43:28.708" v="54"/>
          <ac:picMkLst>
            <pc:docMk/>
            <pc:sldMk cId="2255418583" sldId="347"/>
            <ac:picMk id="10" creationId="{8023FD29-E666-48BC-9601-2639783C238A}"/>
          </ac:picMkLst>
        </pc:picChg>
        <pc:picChg chg="add del">
          <ac:chgData name="Stearns, Keith" userId="dd48ce9e-1ba0-4d8a-9473-9eca2ed05619" providerId="ADAL" clId="{5DE7DC8B-47CA-4B02-B443-909DDDB28032}" dt="2020-09-18T12:43:28.708" v="54"/>
          <ac:picMkLst>
            <pc:docMk/>
            <pc:sldMk cId="2255418583" sldId="347"/>
            <ac:picMk id="11" creationId="{F344671A-EE2F-49FA-81A5-AD4F9A34B80F}"/>
          </ac:picMkLst>
        </pc:picChg>
        <pc:picChg chg="add del">
          <ac:chgData name="Stearns, Keith" userId="dd48ce9e-1ba0-4d8a-9473-9eca2ed05619" providerId="ADAL" clId="{5DE7DC8B-47CA-4B02-B443-909DDDB28032}" dt="2020-09-18T12:43:28.708" v="54"/>
          <ac:picMkLst>
            <pc:docMk/>
            <pc:sldMk cId="2255418583" sldId="347"/>
            <ac:picMk id="12" creationId="{0AEA7221-E1DD-48F1-8E4D-01CFB3BE9A71}"/>
          </ac:picMkLst>
        </pc:picChg>
        <pc:picChg chg="add del">
          <ac:chgData name="Stearns, Keith" userId="dd48ce9e-1ba0-4d8a-9473-9eca2ed05619" providerId="ADAL" clId="{5DE7DC8B-47CA-4B02-B443-909DDDB28032}" dt="2020-09-18T12:43:28.708" v="54"/>
          <ac:picMkLst>
            <pc:docMk/>
            <pc:sldMk cId="2255418583" sldId="347"/>
            <ac:picMk id="13" creationId="{0BC11039-A14F-4F18-9057-06AB366277A7}"/>
          </ac:picMkLst>
        </pc:picChg>
        <pc:picChg chg="add mod">
          <ac:chgData name="Stearns, Keith" userId="dd48ce9e-1ba0-4d8a-9473-9eca2ed05619" providerId="ADAL" clId="{5DE7DC8B-47CA-4B02-B443-909DDDB28032}" dt="2020-09-18T13:41:58.740" v="576" actId="1076"/>
          <ac:picMkLst>
            <pc:docMk/>
            <pc:sldMk cId="2255418583" sldId="347"/>
            <ac:picMk id="15" creationId="{74F21BAA-5110-48C6-95F7-B7DFC9A41CA1}"/>
          </ac:picMkLst>
        </pc:picChg>
        <pc:picChg chg="del mod">
          <ac:chgData name="Stearns, Keith" userId="dd48ce9e-1ba0-4d8a-9473-9eca2ed05619" providerId="ADAL" clId="{5DE7DC8B-47CA-4B02-B443-909DDDB28032}" dt="2020-09-18T13:41:48.869" v="574" actId="478"/>
          <ac:picMkLst>
            <pc:docMk/>
            <pc:sldMk cId="2255418583" sldId="347"/>
            <ac:picMk id="1026" creationId="{98B909A2-D05E-4D01-B7E1-A507BC0DB85E}"/>
          </ac:picMkLst>
        </pc:picChg>
      </pc:sldChg>
      <pc:sldChg chg="addSp add del">
        <pc:chgData name="Stearns, Keith" userId="dd48ce9e-1ba0-4d8a-9473-9eca2ed05619" providerId="ADAL" clId="{5DE7DC8B-47CA-4B02-B443-909DDDB28032}" dt="2020-09-18T12:41:27.327" v="43" actId="2696"/>
        <pc:sldMkLst>
          <pc:docMk/>
          <pc:sldMk cId="4165709499" sldId="347"/>
        </pc:sldMkLst>
        <pc:picChg chg="add">
          <ac:chgData name="Stearns, Keith" userId="dd48ce9e-1ba0-4d8a-9473-9eca2ed05619" providerId="ADAL" clId="{5DE7DC8B-47CA-4B02-B443-909DDDB28032}" dt="2020-09-18T12:41:13.312" v="42"/>
          <ac:picMkLst>
            <pc:docMk/>
            <pc:sldMk cId="4165709499" sldId="347"/>
            <ac:picMk id="3" creationId="{65CC753F-AF16-450B-9017-000CA90ACF3E}"/>
          </ac:picMkLst>
        </pc:picChg>
        <pc:picChg chg="add">
          <ac:chgData name="Stearns, Keith" userId="dd48ce9e-1ba0-4d8a-9473-9eca2ed05619" providerId="ADAL" clId="{5DE7DC8B-47CA-4B02-B443-909DDDB28032}" dt="2020-09-18T12:41:13.312" v="42"/>
          <ac:picMkLst>
            <pc:docMk/>
            <pc:sldMk cId="4165709499" sldId="347"/>
            <ac:picMk id="4" creationId="{404554B1-ACF5-46FD-A965-E70C46F29AA6}"/>
          </ac:picMkLst>
        </pc:picChg>
        <pc:picChg chg="add">
          <ac:chgData name="Stearns, Keith" userId="dd48ce9e-1ba0-4d8a-9473-9eca2ed05619" providerId="ADAL" clId="{5DE7DC8B-47CA-4B02-B443-909DDDB28032}" dt="2020-09-18T12:41:13.312" v="42"/>
          <ac:picMkLst>
            <pc:docMk/>
            <pc:sldMk cId="4165709499" sldId="347"/>
            <ac:picMk id="5" creationId="{AD5111CE-CFFA-47AD-A4A6-A4834C2BFB66}"/>
          </ac:picMkLst>
        </pc:picChg>
        <pc:picChg chg="add">
          <ac:chgData name="Stearns, Keith" userId="dd48ce9e-1ba0-4d8a-9473-9eca2ed05619" providerId="ADAL" clId="{5DE7DC8B-47CA-4B02-B443-909DDDB28032}" dt="2020-09-18T12:41:13.312" v="42"/>
          <ac:picMkLst>
            <pc:docMk/>
            <pc:sldMk cId="4165709499" sldId="347"/>
            <ac:picMk id="6" creationId="{0006FDDF-5D8F-442B-9AE6-5AAB835EA0F7}"/>
          </ac:picMkLst>
        </pc:picChg>
      </pc:sldChg>
      <pc:sldChg chg="add del">
        <pc:chgData name="Stearns, Keith" userId="dd48ce9e-1ba0-4d8a-9473-9eca2ed05619" providerId="ADAL" clId="{5DE7DC8B-47CA-4B02-B443-909DDDB28032}" dt="2020-09-18T13:52:37.905" v="640" actId="2696"/>
        <pc:sldMkLst>
          <pc:docMk/>
          <pc:sldMk cId="926717189" sldId="348"/>
        </pc:sldMkLst>
      </pc:sldChg>
      <pc:sldChg chg="modSp add">
        <pc:chgData name="Stearns, Keith" userId="dd48ce9e-1ba0-4d8a-9473-9eca2ed05619" providerId="ADAL" clId="{5DE7DC8B-47CA-4B02-B443-909DDDB28032}" dt="2020-09-24T15:02:27.742" v="669" actId="27636"/>
        <pc:sldMkLst>
          <pc:docMk/>
          <pc:sldMk cId="3183633174" sldId="390"/>
        </pc:sldMkLst>
        <pc:spChg chg="mod">
          <ac:chgData name="Stearns, Keith" userId="dd48ce9e-1ba0-4d8a-9473-9eca2ed05619" providerId="ADAL" clId="{5DE7DC8B-47CA-4B02-B443-909DDDB28032}" dt="2020-09-24T15:02:27.739" v="668" actId="27636"/>
          <ac:spMkLst>
            <pc:docMk/>
            <pc:sldMk cId="3183633174" sldId="390"/>
            <ac:spMk id="14" creationId="{1A2B1AE5-B9A1-4A1E-8F74-D81B490E1649}"/>
          </ac:spMkLst>
        </pc:spChg>
        <pc:spChg chg="mod">
          <ac:chgData name="Stearns, Keith" userId="dd48ce9e-1ba0-4d8a-9473-9eca2ed05619" providerId="ADAL" clId="{5DE7DC8B-47CA-4B02-B443-909DDDB28032}" dt="2020-09-24T15:02:27.735" v="667" actId="27636"/>
          <ac:spMkLst>
            <pc:docMk/>
            <pc:sldMk cId="3183633174" sldId="390"/>
            <ac:spMk id="16" creationId="{F6A840ED-ECEC-42EC-9FBC-0E2D874C3B3F}"/>
          </ac:spMkLst>
        </pc:spChg>
        <pc:spChg chg="mod">
          <ac:chgData name="Stearns, Keith" userId="dd48ce9e-1ba0-4d8a-9473-9eca2ed05619" providerId="ADAL" clId="{5DE7DC8B-47CA-4B02-B443-909DDDB28032}" dt="2020-09-24T15:02:27.742" v="669" actId="27636"/>
          <ac:spMkLst>
            <pc:docMk/>
            <pc:sldMk cId="3183633174" sldId="390"/>
            <ac:spMk id="18" creationId="{153B9683-42D8-4A48-9079-A3D1C9E9509B}"/>
          </ac:spMkLst>
        </pc:spChg>
        <pc:spChg chg="mod">
          <ac:chgData name="Stearns, Keith" userId="dd48ce9e-1ba0-4d8a-9473-9eca2ed05619" providerId="ADAL" clId="{5DE7DC8B-47CA-4B02-B443-909DDDB28032}" dt="2020-09-24T15:02:27.715" v="665" actId="27636"/>
          <ac:spMkLst>
            <pc:docMk/>
            <pc:sldMk cId="3183633174" sldId="390"/>
            <ac:spMk id="20" creationId="{0844427E-90E1-4BBE-80F2-03CCDD8BEC5A}"/>
          </ac:spMkLst>
        </pc:spChg>
        <pc:spChg chg="mod">
          <ac:chgData name="Stearns, Keith" userId="dd48ce9e-1ba0-4d8a-9473-9eca2ed05619" providerId="ADAL" clId="{5DE7DC8B-47CA-4B02-B443-909DDDB28032}" dt="2020-09-24T15:02:27.725" v="666" actId="27636"/>
          <ac:spMkLst>
            <pc:docMk/>
            <pc:sldMk cId="3183633174" sldId="390"/>
            <ac:spMk id="22" creationId="{1949E6FA-C546-418D-B0D9-68C212F12D22}"/>
          </ac:spMkLst>
        </pc:spChg>
        <pc:spChg chg="mod">
          <ac:chgData name="Stearns, Keith" userId="dd48ce9e-1ba0-4d8a-9473-9eca2ed05619" providerId="ADAL" clId="{5DE7DC8B-47CA-4B02-B443-909DDDB28032}" dt="2020-09-18T14:35:50.409" v="662" actId="20577"/>
          <ac:spMkLst>
            <pc:docMk/>
            <pc:sldMk cId="3183633174" sldId="390"/>
            <ac:spMk id="38" creationId="{A4A60497-9836-4323-ACC8-D0447A08C3C6}"/>
          </ac:spMkLst>
        </pc:spChg>
      </pc:sldChg>
      <pc:sldChg chg="addSp delSp modSp add ord">
        <pc:chgData name="Stearns, Keith" userId="dd48ce9e-1ba0-4d8a-9473-9eca2ed05619" providerId="ADAL" clId="{5DE7DC8B-47CA-4B02-B443-909DDDB28032}" dt="2020-09-18T13:19:05.859" v="306" actId="1076"/>
        <pc:sldMkLst>
          <pc:docMk/>
          <pc:sldMk cId="1032454763" sldId="391"/>
        </pc:sldMkLst>
        <pc:spChg chg="mod">
          <ac:chgData name="Stearns, Keith" userId="dd48ce9e-1ba0-4d8a-9473-9eca2ed05619" providerId="ADAL" clId="{5DE7DC8B-47CA-4B02-B443-909DDDB28032}" dt="2020-09-18T13:19:05.859" v="306" actId="1076"/>
          <ac:spMkLst>
            <pc:docMk/>
            <pc:sldMk cId="1032454763" sldId="391"/>
            <ac:spMk id="3" creationId="{00000000-0000-0000-0000-000000000000}"/>
          </ac:spMkLst>
        </pc:spChg>
        <pc:spChg chg="add mod">
          <ac:chgData name="Stearns, Keith" userId="dd48ce9e-1ba0-4d8a-9473-9eca2ed05619" providerId="ADAL" clId="{5DE7DC8B-47CA-4B02-B443-909DDDB28032}" dt="2020-09-18T13:06:28.422" v="276" actId="1076"/>
          <ac:spMkLst>
            <pc:docMk/>
            <pc:sldMk cId="1032454763" sldId="391"/>
            <ac:spMk id="8" creationId="{2D033CF7-A2C0-4282-A5B8-B5EDEF2014F5}"/>
          </ac:spMkLst>
        </pc:spChg>
        <pc:spChg chg="mod">
          <ac:chgData name="Stearns, Keith" userId="dd48ce9e-1ba0-4d8a-9473-9eca2ed05619" providerId="ADAL" clId="{5DE7DC8B-47CA-4B02-B443-909DDDB28032}" dt="2020-09-18T13:14:33.154" v="279" actId="339"/>
          <ac:spMkLst>
            <pc:docMk/>
            <pc:sldMk cId="1032454763" sldId="391"/>
            <ac:spMk id="15" creationId="{3A39B5A0-726D-4322-AC64-F96914CBEE5F}"/>
          </ac:spMkLst>
        </pc:spChg>
        <pc:graphicFrameChg chg="add del mod">
          <ac:chgData name="Stearns, Keith" userId="dd48ce9e-1ba0-4d8a-9473-9eca2ed05619" providerId="ADAL" clId="{5DE7DC8B-47CA-4B02-B443-909DDDB28032}" dt="2020-09-18T13:01:06.429" v="235" actId="1032"/>
          <ac:graphicFrameMkLst>
            <pc:docMk/>
            <pc:sldMk cId="1032454763" sldId="391"/>
            <ac:graphicFrameMk id="6" creationId="{B734ADF9-FE6E-4101-ACE1-D7D7DBAE37BA}"/>
          </ac:graphicFrameMkLst>
        </pc:graphicFrameChg>
        <pc:graphicFrameChg chg="add del mod">
          <ac:chgData name="Stearns, Keith" userId="dd48ce9e-1ba0-4d8a-9473-9eca2ed05619" providerId="ADAL" clId="{5DE7DC8B-47CA-4B02-B443-909DDDB28032}" dt="2020-09-18T13:04:01.011" v="245" actId="1032"/>
          <ac:graphicFrameMkLst>
            <pc:docMk/>
            <pc:sldMk cId="1032454763" sldId="391"/>
            <ac:graphicFrameMk id="7" creationId="{1D8D7140-3E02-44D4-86CE-57D5A457C94E}"/>
          </ac:graphicFrameMkLst>
        </pc:graphicFrameChg>
        <pc:picChg chg="add del mod">
          <ac:chgData name="Stearns, Keith" userId="dd48ce9e-1ba0-4d8a-9473-9eca2ed05619" providerId="ADAL" clId="{5DE7DC8B-47CA-4B02-B443-909DDDB28032}" dt="2020-09-18T13:17:06.970" v="302" actId="14100"/>
          <ac:picMkLst>
            <pc:docMk/>
            <pc:sldMk cId="1032454763" sldId="391"/>
            <ac:picMk id="2" creationId="{00000000-0000-0000-0000-000000000000}"/>
          </ac:picMkLst>
        </pc:picChg>
        <pc:picChg chg="add del mod">
          <ac:chgData name="Stearns, Keith" userId="dd48ce9e-1ba0-4d8a-9473-9eca2ed05619" providerId="ADAL" clId="{5DE7DC8B-47CA-4B02-B443-909DDDB28032}" dt="2020-09-18T13:16:51.931" v="298" actId="1076"/>
          <ac:picMkLst>
            <pc:docMk/>
            <pc:sldMk cId="1032454763" sldId="391"/>
            <ac:picMk id="4" creationId="{00000000-0000-0000-0000-000000000000}"/>
          </ac:picMkLst>
        </pc:picChg>
        <pc:picChg chg="add del mod">
          <ac:chgData name="Stearns, Keith" userId="dd48ce9e-1ba0-4d8a-9473-9eca2ed05619" providerId="ADAL" clId="{5DE7DC8B-47CA-4B02-B443-909DDDB28032}" dt="2020-09-18T13:17:32.271" v="304" actId="339"/>
          <ac:picMkLst>
            <pc:docMk/>
            <pc:sldMk cId="1032454763" sldId="391"/>
            <ac:picMk id="5" creationId="{00000000-0000-0000-0000-000000000000}"/>
          </ac:picMkLst>
        </pc:picChg>
        <pc:picChg chg="add del mod">
          <ac:chgData name="Stearns, Keith" userId="dd48ce9e-1ba0-4d8a-9473-9eca2ed05619" providerId="ADAL" clId="{5DE7DC8B-47CA-4B02-B443-909DDDB28032}" dt="2020-09-18T13:17:02.491" v="301" actId="14100"/>
          <ac:picMkLst>
            <pc:docMk/>
            <pc:sldMk cId="1032454763" sldId="391"/>
            <ac:picMk id="1026" creationId="{98B909A2-D05E-4D01-B7E1-A507BC0DB85E}"/>
          </ac:picMkLst>
        </pc:picChg>
      </pc:sldChg>
      <pc:sldChg chg="addSp delSp modSp add">
        <pc:chgData name="Stearns, Keith" userId="dd48ce9e-1ba0-4d8a-9473-9eca2ed05619" providerId="ADAL" clId="{5DE7DC8B-47CA-4B02-B443-909DDDB28032}" dt="2020-09-18T13:39:57.104" v="559" actId="20577"/>
        <pc:sldMkLst>
          <pc:docMk/>
          <pc:sldMk cId="3289199380" sldId="392"/>
        </pc:sldMkLst>
        <pc:spChg chg="add del mod">
          <ac:chgData name="Stearns, Keith" userId="dd48ce9e-1ba0-4d8a-9473-9eca2ed05619" providerId="ADAL" clId="{5DE7DC8B-47CA-4B02-B443-909DDDB28032}" dt="2020-09-18T13:37:38.667" v="512" actId="478"/>
          <ac:spMkLst>
            <pc:docMk/>
            <pc:sldMk cId="3289199380" sldId="392"/>
            <ac:spMk id="7" creationId="{9DBDE0E8-1A20-40F5-B363-1E3BAE9E2158}"/>
          </ac:spMkLst>
        </pc:spChg>
        <pc:spChg chg="mod">
          <ac:chgData name="Stearns, Keith" userId="dd48ce9e-1ba0-4d8a-9473-9eca2ed05619" providerId="ADAL" clId="{5DE7DC8B-47CA-4B02-B443-909DDDB28032}" dt="2020-09-18T13:39:57.104" v="559" actId="20577"/>
          <ac:spMkLst>
            <pc:docMk/>
            <pc:sldMk cId="3289199380" sldId="392"/>
            <ac:spMk id="8" creationId="{00000000-0000-0000-0000-000000000000}"/>
          </ac:spMkLst>
        </pc:spChg>
        <pc:graphicFrameChg chg="add mod">
          <ac:chgData name="Stearns, Keith" userId="dd48ce9e-1ba0-4d8a-9473-9eca2ed05619" providerId="ADAL" clId="{5DE7DC8B-47CA-4B02-B443-909DDDB28032}" dt="2020-09-18T13:37:27.433" v="511" actId="12094"/>
          <ac:graphicFrameMkLst>
            <pc:docMk/>
            <pc:sldMk cId="3289199380" sldId="392"/>
            <ac:graphicFrameMk id="4" creationId="{935088FE-E19E-418F-9A4D-4E1843779274}"/>
          </ac:graphicFrameMkLst>
        </pc:graphicFrameChg>
      </pc:sldChg>
      <pc:sldChg chg="addSp delSp modSp add del">
        <pc:chgData name="Stearns, Keith" userId="dd48ce9e-1ba0-4d8a-9473-9eca2ed05619" providerId="ADAL" clId="{5DE7DC8B-47CA-4B02-B443-909DDDB28032}" dt="2020-09-18T13:52:37.806" v="639" actId="2696"/>
        <pc:sldMkLst>
          <pc:docMk/>
          <pc:sldMk cId="2768863684" sldId="393"/>
        </pc:sldMkLst>
        <pc:spChg chg="mod">
          <ac:chgData name="Stearns, Keith" userId="dd48ce9e-1ba0-4d8a-9473-9eca2ed05619" providerId="ADAL" clId="{5DE7DC8B-47CA-4B02-B443-909DDDB28032}" dt="2020-09-18T13:45:39.226" v="612" actId="255"/>
          <ac:spMkLst>
            <pc:docMk/>
            <pc:sldMk cId="2768863684" sldId="393"/>
            <ac:spMk id="3" creationId="{00000000-0000-0000-0000-000000000000}"/>
          </ac:spMkLst>
        </pc:spChg>
        <pc:spChg chg="add mod">
          <ac:chgData name="Stearns, Keith" userId="dd48ce9e-1ba0-4d8a-9473-9eca2ed05619" providerId="ADAL" clId="{5DE7DC8B-47CA-4B02-B443-909DDDB28032}" dt="2020-09-18T13:44:12.339" v="606" actId="1076"/>
          <ac:spMkLst>
            <pc:docMk/>
            <pc:sldMk cId="2768863684" sldId="393"/>
            <ac:spMk id="6" creationId="{5B79EFB4-104E-466E-84F6-36E587BEE67C}"/>
          </ac:spMkLst>
        </pc:spChg>
        <pc:spChg chg="del">
          <ac:chgData name="Stearns, Keith" userId="dd48ce9e-1ba0-4d8a-9473-9eca2ed05619" providerId="ADAL" clId="{5DE7DC8B-47CA-4B02-B443-909DDDB28032}" dt="2020-09-18T13:44:01.607" v="603" actId="478"/>
          <ac:spMkLst>
            <pc:docMk/>
            <pc:sldMk cId="2768863684" sldId="393"/>
            <ac:spMk id="8" creationId="{00000000-0000-0000-0000-000000000000}"/>
          </ac:spMkLst>
        </pc:spChg>
      </pc:sldChg>
      <pc:sldChg chg="modSp add">
        <pc:chgData name="Stearns, Keith" userId="dd48ce9e-1ba0-4d8a-9473-9eca2ed05619" providerId="ADAL" clId="{5DE7DC8B-47CA-4B02-B443-909DDDB28032}" dt="2020-09-18T13:45:48.954" v="613" actId="255"/>
        <pc:sldMkLst>
          <pc:docMk/>
          <pc:sldMk cId="3958795484" sldId="394"/>
        </pc:sldMkLst>
        <pc:spChg chg="mod">
          <ac:chgData name="Stearns, Keith" userId="dd48ce9e-1ba0-4d8a-9473-9eca2ed05619" providerId="ADAL" clId="{5DE7DC8B-47CA-4B02-B443-909DDDB28032}" dt="2020-09-18T13:45:48.954" v="613" actId="255"/>
          <ac:spMkLst>
            <pc:docMk/>
            <pc:sldMk cId="3958795484" sldId="394"/>
            <ac:spMk id="3" creationId="{00000000-0000-0000-0000-000000000000}"/>
          </ac:spMkLst>
        </pc:spChg>
        <pc:spChg chg="mod">
          <ac:chgData name="Stearns, Keith" userId="dd48ce9e-1ba0-4d8a-9473-9eca2ed05619" providerId="ADAL" clId="{5DE7DC8B-47CA-4B02-B443-909DDDB28032}" dt="2020-09-18T13:44:38.947" v="608"/>
          <ac:spMkLst>
            <pc:docMk/>
            <pc:sldMk cId="3958795484" sldId="394"/>
            <ac:spMk id="8" creationId="{00000000-0000-0000-0000-000000000000}"/>
          </ac:spMkLst>
        </pc:spChg>
      </pc:sldChg>
      <pc:sldChg chg="modSp add">
        <pc:chgData name="Stearns, Keith" userId="dd48ce9e-1ba0-4d8a-9473-9eca2ed05619" providerId="ADAL" clId="{5DE7DC8B-47CA-4B02-B443-909DDDB28032}" dt="2020-09-18T13:51:37.802" v="637" actId="255"/>
        <pc:sldMkLst>
          <pc:docMk/>
          <pc:sldMk cId="643039052" sldId="395"/>
        </pc:sldMkLst>
        <pc:spChg chg="mod">
          <ac:chgData name="Stearns, Keith" userId="dd48ce9e-1ba0-4d8a-9473-9eca2ed05619" providerId="ADAL" clId="{5DE7DC8B-47CA-4B02-B443-909DDDB28032}" dt="2020-09-18T13:51:37.802" v="637" actId="255"/>
          <ac:spMkLst>
            <pc:docMk/>
            <pc:sldMk cId="643039052" sldId="395"/>
            <ac:spMk id="8" creationId="{00000000-0000-0000-0000-000000000000}"/>
          </ac:spMkLst>
        </pc:spChg>
        <pc:picChg chg="mod">
          <ac:chgData name="Stearns, Keith" userId="dd48ce9e-1ba0-4d8a-9473-9eca2ed05619" providerId="ADAL" clId="{5DE7DC8B-47CA-4B02-B443-909DDDB28032}" dt="2020-09-18T13:50:43.545" v="616" actId="1076"/>
          <ac:picMkLst>
            <pc:docMk/>
            <pc:sldMk cId="643039052" sldId="395"/>
            <ac:picMk id="5" creationId="{00000000-0000-0000-0000-000000000000}"/>
          </ac:picMkLst>
        </pc:picChg>
        <pc:picChg chg="mod">
          <ac:chgData name="Stearns, Keith" userId="dd48ce9e-1ba0-4d8a-9473-9eca2ed05619" providerId="ADAL" clId="{5DE7DC8B-47CA-4B02-B443-909DDDB28032}" dt="2020-09-18T13:50:43.545" v="616" actId="1076"/>
          <ac:picMkLst>
            <pc:docMk/>
            <pc:sldMk cId="643039052" sldId="395"/>
            <ac:picMk id="15" creationId="{74F21BAA-5110-48C6-95F7-B7DFC9A41CA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en.wikipedia.org/wiki/Decimal_time" TargetMode="External"/><Relationship Id="rId1" Type="http://schemas.openxmlformats.org/officeDocument/2006/relationships/image" Target="../media/image49.jpeg"/><Relationship Id="rId6" Type="http://schemas.openxmlformats.org/officeDocument/2006/relationships/hyperlink" Target="https://www.flickr.com/photos/59937401@N07/7214454962/" TargetMode="External"/><Relationship Id="rId5" Type="http://schemas.openxmlformats.org/officeDocument/2006/relationships/image" Target="../media/image51.jpg"/><Relationship Id="rId4" Type="http://schemas.openxmlformats.org/officeDocument/2006/relationships/hyperlink" Target="https://www.flickr.com/photos/68751915@N05/6280514227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en.wikipedia.org/wiki/Decimal_time" TargetMode="External"/><Relationship Id="rId1" Type="http://schemas.openxmlformats.org/officeDocument/2006/relationships/image" Target="../media/image49.jpeg"/><Relationship Id="rId6" Type="http://schemas.openxmlformats.org/officeDocument/2006/relationships/hyperlink" Target="https://www.flickr.com/photos/59937401@N07/7214454962/" TargetMode="External"/><Relationship Id="rId5" Type="http://schemas.openxmlformats.org/officeDocument/2006/relationships/image" Target="../media/image51.jpg"/><Relationship Id="rId4" Type="http://schemas.openxmlformats.org/officeDocument/2006/relationships/hyperlink" Target="https://www.flickr.com/photos/68751915@N05/628051422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D35A2-EA7A-4CC2-8070-595D3B197B8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F3C93-117D-4F10-AF61-36BC2A9D2A22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473B1A03-61D6-4F57-A4F3-1E562A4EF0CE}" type="parTrans" cxnId="{B5FA7FC7-EEE9-4940-8471-0B4C3FFB4364}">
      <dgm:prSet/>
      <dgm:spPr/>
      <dgm:t>
        <a:bodyPr/>
        <a:lstStyle/>
        <a:p>
          <a:endParaRPr lang="en-US"/>
        </a:p>
      </dgm:t>
    </dgm:pt>
    <dgm:pt modelId="{DD87C4BF-2834-4D73-B5EE-31770144179F}" type="sibTrans" cxnId="{B5FA7FC7-EEE9-4940-8471-0B4C3FFB4364}">
      <dgm:prSet/>
      <dgm:spPr/>
      <dgm:t>
        <a:bodyPr/>
        <a:lstStyle/>
        <a:p>
          <a:endParaRPr lang="en-US"/>
        </a:p>
      </dgm:t>
    </dgm:pt>
    <dgm:pt modelId="{BC9567E5-222A-4A04-8FF2-F4315ECE6CE0}">
      <dgm:prSet phldrT="[Text]"/>
      <dgm:spPr/>
      <dgm:t>
        <a:bodyPr/>
        <a:lstStyle/>
        <a:p>
          <a:r>
            <a:rPr lang="en-US" dirty="0"/>
            <a:t>Money</a:t>
          </a:r>
        </a:p>
      </dgm:t>
    </dgm:pt>
    <dgm:pt modelId="{452F40D9-894D-4C1A-A3BD-D8CE91AFE7FA}" type="parTrans" cxnId="{8B29384C-5C9C-486C-A885-72B238289001}">
      <dgm:prSet/>
      <dgm:spPr/>
      <dgm:t>
        <a:bodyPr/>
        <a:lstStyle/>
        <a:p>
          <a:endParaRPr lang="en-US"/>
        </a:p>
      </dgm:t>
    </dgm:pt>
    <dgm:pt modelId="{06EFB05D-3722-4918-BE41-ED9E02D3969E}" type="sibTrans" cxnId="{8B29384C-5C9C-486C-A885-72B238289001}">
      <dgm:prSet/>
      <dgm:spPr/>
      <dgm:t>
        <a:bodyPr/>
        <a:lstStyle/>
        <a:p>
          <a:endParaRPr lang="en-US"/>
        </a:p>
      </dgm:t>
    </dgm:pt>
    <dgm:pt modelId="{945AB0EA-F816-4FD6-9B52-289967A2112C}">
      <dgm:prSet phldrT="[Text]"/>
      <dgm:spPr/>
      <dgm:t>
        <a:bodyPr/>
        <a:lstStyle/>
        <a:p>
          <a:endParaRPr lang="en-US" dirty="0"/>
        </a:p>
      </dgm:t>
    </dgm:pt>
    <dgm:pt modelId="{F7FACAAA-C660-4EBF-B498-89E33DBFE807}" type="parTrans" cxnId="{832A848F-4103-40FF-B64D-419DAC278CFA}">
      <dgm:prSet/>
      <dgm:spPr/>
      <dgm:t>
        <a:bodyPr/>
        <a:lstStyle/>
        <a:p>
          <a:endParaRPr lang="en-US"/>
        </a:p>
      </dgm:t>
    </dgm:pt>
    <dgm:pt modelId="{910EBAB2-7935-4926-808C-F7A2C3FE9B39}" type="sibTrans" cxnId="{832A848F-4103-40FF-B64D-419DAC278CFA}">
      <dgm:prSet/>
      <dgm:spPr/>
      <dgm:t>
        <a:bodyPr/>
        <a:lstStyle/>
        <a:p>
          <a:endParaRPr lang="en-US"/>
        </a:p>
      </dgm:t>
    </dgm:pt>
    <dgm:pt modelId="{BB687513-1E49-44F8-A56C-5D219AF1069E}" type="pres">
      <dgm:prSet presAssocID="{B03D35A2-EA7A-4CC2-8070-595D3B197B8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90A2092-1FCD-419E-9D29-588877856A0D}" type="pres">
      <dgm:prSet presAssocID="{213F3C93-117D-4F10-AF61-36BC2A9D2A22}" presName="composite" presStyleCnt="0"/>
      <dgm:spPr/>
    </dgm:pt>
    <dgm:pt modelId="{D886F94A-0AD1-490F-BC81-80AFB5D7D7E8}" type="pres">
      <dgm:prSet presAssocID="{213F3C93-117D-4F10-AF61-36BC2A9D2A22}" presName="Image" presStyleLbl="alig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D98DA5BA-8BD7-4F22-B494-C4A58292FE4E}" type="pres">
      <dgm:prSet presAssocID="{213F3C93-117D-4F10-AF61-36BC2A9D2A22}" presName="Paren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C5C67-A04F-41B8-BAC6-5C3DDE2693A6}" type="pres">
      <dgm:prSet presAssocID="{DD87C4BF-2834-4D73-B5EE-31770144179F}" presName="sibTrans" presStyleCnt="0"/>
      <dgm:spPr/>
    </dgm:pt>
    <dgm:pt modelId="{6A293493-B0EA-4FFC-B375-A72A50AC1375}" type="pres">
      <dgm:prSet presAssocID="{BC9567E5-222A-4A04-8FF2-F4315ECE6CE0}" presName="composite" presStyleCnt="0"/>
      <dgm:spPr/>
    </dgm:pt>
    <dgm:pt modelId="{3BC57B1D-0A4B-4385-823F-4E548BB1E937}" type="pres">
      <dgm:prSet presAssocID="{BC9567E5-222A-4A04-8FF2-F4315ECE6CE0}" presName="Image" presStyleLbl="align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D984386B-E99A-4860-923F-27B295337588}" type="pres">
      <dgm:prSet presAssocID="{BC9567E5-222A-4A04-8FF2-F4315ECE6CE0}" presName="Paren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9808D-C6C4-4BA0-B0C8-0275B75FFD87}" type="pres">
      <dgm:prSet presAssocID="{06EFB05D-3722-4918-BE41-ED9E02D3969E}" presName="sibTrans" presStyleCnt="0"/>
      <dgm:spPr/>
    </dgm:pt>
    <dgm:pt modelId="{795BA86F-99AE-43F8-93A1-835ED5DDD264}" type="pres">
      <dgm:prSet presAssocID="{945AB0EA-F816-4FD6-9B52-289967A2112C}" presName="composite" presStyleCnt="0"/>
      <dgm:spPr/>
    </dgm:pt>
    <dgm:pt modelId="{D64D9714-B10E-4CA2-B1B5-C29C1AD5487D}" type="pres">
      <dgm:prSet presAssocID="{945AB0EA-F816-4FD6-9B52-289967A2112C}" presName="Image" presStyleLbl="alignNode1" presStyleIdx="2" presStyleCnt="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</dgm:spPr>
    </dgm:pt>
    <dgm:pt modelId="{E645F7DA-F86F-4083-97F7-163339543A58}" type="pres">
      <dgm:prSet presAssocID="{945AB0EA-F816-4FD6-9B52-289967A2112C}" presName="Paren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830E8-6F3E-4A75-8768-E77CE187980B}" type="presOf" srcId="{B03D35A2-EA7A-4CC2-8070-595D3B197B8E}" destId="{BB687513-1E49-44F8-A56C-5D219AF1069E}" srcOrd="0" destOrd="0" presId="urn:microsoft.com/office/officeart/2008/layout/PictureAccentBlocks"/>
    <dgm:cxn modelId="{C71A6C77-5E86-439C-87CB-01285A397A12}" type="presOf" srcId="{BC9567E5-222A-4A04-8FF2-F4315ECE6CE0}" destId="{D984386B-E99A-4860-923F-27B295337588}" srcOrd="0" destOrd="0" presId="urn:microsoft.com/office/officeart/2008/layout/PictureAccentBlocks"/>
    <dgm:cxn modelId="{8B29384C-5C9C-486C-A885-72B238289001}" srcId="{B03D35A2-EA7A-4CC2-8070-595D3B197B8E}" destId="{BC9567E5-222A-4A04-8FF2-F4315ECE6CE0}" srcOrd="1" destOrd="0" parTransId="{452F40D9-894D-4C1A-A3BD-D8CE91AFE7FA}" sibTransId="{06EFB05D-3722-4918-BE41-ED9E02D3969E}"/>
    <dgm:cxn modelId="{B5FA7FC7-EEE9-4940-8471-0B4C3FFB4364}" srcId="{B03D35A2-EA7A-4CC2-8070-595D3B197B8E}" destId="{213F3C93-117D-4F10-AF61-36BC2A9D2A22}" srcOrd="0" destOrd="0" parTransId="{473B1A03-61D6-4F57-A4F3-1E562A4EF0CE}" sibTransId="{DD87C4BF-2834-4D73-B5EE-31770144179F}"/>
    <dgm:cxn modelId="{C698094B-A975-4131-B922-A4B0FB07BF6F}" type="presOf" srcId="{945AB0EA-F816-4FD6-9B52-289967A2112C}" destId="{E645F7DA-F86F-4083-97F7-163339543A58}" srcOrd="0" destOrd="0" presId="urn:microsoft.com/office/officeart/2008/layout/PictureAccentBlocks"/>
    <dgm:cxn modelId="{832A848F-4103-40FF-B64D-419DAC278CFA}" srcId="{B03D35A2-EA7A-4CC2-8070-595D3B197B8E}" destId="{945AB0EA-F816-4FD6-9B52-289967A2112C}" srcOrd="2" destOrd="0" parTransId="{F7FACAAA-C660-4EBF-B498-89E33DBFE807}" sibTransId="{910EBAB2-7935-4926-808C-F7A2C3FE9B39}"/>
    <dgm:cxn modelId="{1BF4CFF6-67B3-43F4-8A49-180CDD97749A}" type="presOf" srcId="{213F3C93-117D-4F10-AF61-36BC2A9D2A22}" destId="{D98DA5BA-8BD7-4F22-B494-C4A58292FE4E}" srcOrd="0" destOrd="0" presId="urn:microsoft.com/office/officeart/2008/layout/PictureAccentBlocks"/>
    <dgm:cxn modelId="{4C20F190-6726-489F-83B7-07EB1C1F19AD}" type="presParOf" srcId="{BB687513-1E49-44F8-A56C-5D219AF1069E}" destId="{B90A2092-1FCD-419E-9D29-588877856A0D}" srcOrd="0" destOrd="0" presId="urn:microsoft.com/office/officeart/2008/layout/PictureAccentBlocks"/>
    <dgm:cxn modelId="{77BAD864-D04F-42F5-B381-92FAD14DC3C3}" type="presParOf" srcId="{B90A2092-1FCD-419E-9D29-588877856A0D}" destId="{D886F94A-0AD1-490F-BC81-80AFB5D7D7E8}" srcOrd="0" destOrd="0" presId="urn:microsoft.com/office/officeart/2008/layout/PictureAccentBlocks"/>
    <dgm:cxn modelId="{65F84F57-CAB0-470A-B974-7E034BE1367F}" type="presParOf" srcId="{B90A2092-1FCD-419E-9D29-588877856A0D}" destId="{D98DA5BA-8BD7-4F22-B494-C4A58292FE4E}" srcOrd="1" destOrd="0" presId="urn:microsoft.com/office/officeart/2008/layout/PictureAccentBlocks"/>
    <dgm:cxn modelId="{5DCE79AF-2D37-4B9B-A6FF-12C7564485B6}" type="presParOf" srcId="{BB687513-1E49-44F8-A56C-5D219AF1069E}" destId="{58BC5C67-A04F-41B8-BAC6-5C3DDE2693A6}" srcOrd="1" destOrd="0" presId="urn:microsoft.com/office/officeart/2008/layout/PictureAccentBlocks"/>
    <dgm:cxn modelId="{D54005AC-FAD1-4BAF-8AFB-E9D57D5B6210}" type="presParOf" srcId="{BB687513-1E49-44F8-A56C-5D219AF1069E}" destId="{6A293493-B0EA-4FFC-B375-A72A50AC1375}" srcOrd="2" destOrd="0" presId="urn:microsoft.com/office/officeart/2008/layout/PictureAccentBlocks"/>
    <dgm:cxn modelId="{1EDC8722-832B-4D61-9FB7-106B40EF1819}" type="presParOf" srcId="{6A293493-B0EA-4FFC-B375-A72A50AC1375}" destId="{3BC57B1D-0A4B-4385-823F-4E548BB1E937}" srcOrd="0" destOrd="0" presId="urn:microsoft.com/office/officeart/2008/layout/PictureAccentBlocks"/>
    <dgm:cxn modelId="{97F2FAF6-0194-4728-BBB1-DCBA1C02FBE5}" type="presParOf" srcId="{6A293493-B0EA-4FFC-B375-A72A50AC1375}" destId="{D984386B-E99A-4860-923F-27B295337588}" srcOrd="1" destOrd="0" presId="urn:microsoft.com/office/officeart/2008/layout/PictureAccentBlocks"/>
    <dgm:cxn modelId="{FC5487AD-BA38-48E0-95C3-32B9F28E19DB}" type="presParOf" srcId="{BB687513-1E49-44F8-A56C-5D219AF1069E}" destId="{54E9808D-C6C4-4BA0-B0C8-0275B75FFD87}" srcOrd="3" destOrd="0" presId="urn:microsoft.com/office/officeart/2008/layout/PictureAccentBlocks"/>
    <dgm:cxn modelId="{19D4F6EC-BC7E-45BB-8AD3-95774ADB2302}" type="presParOf" srcId="{BB687513-1E49-44F8-A56C-5D219AF1069E}" destId="{795BA86F-99AE-43F8-93A1-835ED5DDD264}" srcOrd="4" destOrd="0" presId="urn:microsoft.com/office/officeart/2008/layout/PictureAccentBlocks"/>
    <dgm:cxn modelId="{FEFBB144-D8C0-47AD-8FE4-4EE8AC3355E3}" type="presParOf" srcId="{795BA86F-99AE-43F8-93A1-835ED5DDD264}" destId="{D64D9714-B10E-4CA2-B1B5-C29C1AD5487D}" srcOrd="0" destOrd="0" presId="urn:microsoft.com/office/officeart/2008/layout/PictureAccentBlocks"/>
    <dgm:cxn modelId="{67336182-543B-4E04-9857-531B7343AD14}" type="presParOf" srcId="{795BA86F-99AE-43F8-93A1-835ED5DDD264}" destId="{E645F7DA-F86F-4083-97F7-163339543A58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6F94A-0AD1-490F-BC81-80AFB5D7D7E8}">
      <dsp:nvSpPr>
        <dsp:cNvPr id="0" name=""/>
        <dsp:cNvSpPr/>
      </dsp:nvSpPr>
      <dsp:spPr>
        <a:xfrm>
          <a:off x="1950075" y="2160757"/>
          <a:ext cx="1843976" cy="18439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DA5BA-8BD7-4F22-B494-C4A58292FE4E}">
      <dsp:nvSpPr>
        <dsp:cNvPr id="0" name=""/>
        <dsp:cNvSpPr/>
      </dsp:nvSpPr>
      <dsp:spPr>
        <a:xfrm rot="16200000">
          <a:off x="843689" y="2898348"/>
          <a:ext cx="1843976" cy="36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Time</a:t>
          </a:r>
        </a:p>
      </dsp:txBody>
      <dsp:txXfrm>
        <a:off x="843689" y="2898348"/>
        <a:ext cx="1843976" cy="368795"/>
      </dsp:txXfrm>
    </dsp:sp>
    <dsp:sp modelId="{3BC57B1D-0A4B-4385-823F-4E548BB1E937}">
      <dsp:nvSpPr>
        <dsp:cNvPr id="0" name=""/>
        <dsp:cNvSpPr/>
      </dsp:nvSpPr>
      <dsp:spPr>
        <a:xfrm>
          <a:off x="4163124" y="2160757"/>
          <a:ext cx="1843976" cy="18439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4386B-E99A-4860-923F-27B295337588}">
      <dsp:nvSpPr>
        <dsp:cNvPr id="0" name=""/>
        <dsp:cNvSpPr/>
      </dsp:nvSpPr>
      <dsp:spPr>
        <a:xfrm rot="16200000">
          <a:off x="3056738" y="2898348"/>
          <a:ext cx="1843976" cy="36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Money</a:t>
          </a:r>
        </a:p>
      </dsp:txBody>
      <dsp:txXfrm>
        <a:off x="3056738" y="2898348"/>
        <a:ext cx="1843976" cy="368795"/>
      </dsp:txXfrm>
    </dsp:sp>
    <dsp:sp modelId="{D64D9714-B10E-4CA2-B1B5-C29C1AD5487D}">
      <dsp:nvSpPr>
        <dsp:cNvPr id="0" name=""/>
        <dsp:cNvSpPr/>
      </dsp:nvSpPr>
      <dsp:spPr>
        <a:xfrm>
          <a:off x="4163124" y="66737"/>
          <a:ext cx="1843976" cy="1843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5F7DA-F86F-4083-97F7-163339543A58}">
      <dsp:nvSpPr>
        <dsp:cNvPr id="0" name=""/>
        <dsp:cNvSpPr/>
      </dsp:nvSpPr>
      <dsp:spPr>
        <a:xfrm rot="16200000">
          <a:off x="3056738" y="804328"/>
          <a:ext cx="1843976" cy="36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056738" y="804328"/>
        <a:ext cx="1843976" cy="36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ABEE-FE0C-408A-9ADA-8CD0B37762B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555C-3049-4836-8C1F-A435B212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8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Kristel/Laura: Work with high school and college dean to determine</a:t>
            </a:r>
            <a:r>
              <a:rPr lang="en-US" baseline="0" dirty="0"/>
              <a:t> location, resources, and faculty availability.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7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7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Keith: Share different</a:t>
            </a:r>
            <a:r>
              <a:rPr lang="en-US" baseline="0" dirty="0"/>
              <a:t> academy options, application process, stacked academies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8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Keith </a:t>
            </a:r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Keith </a:t>
            </a:r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5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6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 all academy opportunities for students in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Keith Stearns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2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to the wise- Kristel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1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to the wise- Kristel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9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Kristel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555C-3049-4836-8C1F-A435B212C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6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to the wise- Kristel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55BBE-4B7A-45ED-A3E1-B8330AA16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4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-228600"/>
            <a:ext cx="12293600" cy="708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1524001"/>
            <a:ext cx="12293600" cy="2297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39817"/>
            <a:ext cx="10363200" cy="1279584"/>
          </a:xfrm>
        </p:spPr>
        <p:txBody>
          <a:bodyPr/>
          <a:lstStyle>
            <a:lvl1pPr>
              <a:defRPr b="1" cap="all" baseline="0">
                <a:solidFill>
                  <a:srgbClr val="00457C"/>
                </a:solidFill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66991"/>
            <a:ext cx="8534400" cy="75496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02C2E"/>
                </a:solidFill>
                <a:latin typeface="LubalGraph Md BT" panose="020606030202050204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552" y="3898791"/>
            <a:ext cx="3584759" cy="358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900" y="2930466"/>
            <a:ext cx="58674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2350" y="2819401"/>
            <a:ext cx="10548732" cy="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283"/>
            <a:ext cx="12192000" cy="88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85670" y="6178885"/>
            <a:ext cx="7620660" cy="5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7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EFAE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EFAE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1"/>
            <a:ext cx="12192000" cy="88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85670" y="6197935"/>
            <a:ext cx="7620660" cy="5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1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8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0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4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40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3231" y="5942541"/>
            <a:ext cx="2743200" cy="153135"/>
          </a:xfrm>
        </p:spPr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9EC83871-7464-427B-B6D7-A5E8F38202AB}" type="datetime1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930604" y="1640756"/>
            <a:ext cx="3739896" cy="0"/>
          </a:xfrm>
          <a:prstGeom prst="line">
            <a:avLst/>
          </a:prstGeom>
          <a:ln w="723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 anchorCtr="0"/>
          <a:lstStyle>
            <a:lvl1pPr marL="0" indent="0" algn="ctr"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  <a:solidFill>
            <a:schemeClr val="bg1"/>
          </a:solidFill>
        </p:spPr>
        <p:txBody>
          <a:bodyPr anchor="b" anchorCtr="0"/>
          <a:lstStyle>
            <a:lvl1pPr marL="0" indent="0" algn="ctr"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 anchorCtr="0"/>
          <a:lstStyle>
            <a:lvl1pPr marL="0" indent="0" algn="ctr"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 anchorCtr="0"/>
          <a:lstStyle>
            <a:lvl1pPr marL="0" indent="0" algn="ctr"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  <a:solidFill>
            <a:schemeClr val="bg1"/>
          </a:solidFill>
        </p:spPr>
        <p:txBody>
          <a:bodyPr anchor="b" anchorCtr="0"/>
          <a:lstStyle>
            <a:lvl1pPr marL="0" indent="0" algn="ctr"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64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74638"/>
            <a:ext cx="8331200" cy="1143000"/>
          </a:xfrm>
        </p:spPr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1874838"/>
            <a:ext cx="8331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-1"/>
            <a:ext cx="2826247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5362" y="355195"/>
            <a:ext cx="1837838" cy="663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 rot="5400000">
            <a:off x="-544222" y="3268870"/>
            <a:ext cx="6858001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795" y="4044285"/>
            <a:ext cx="3301767" cy="329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371" y="520960"/>
            <a:ext cx="3378199" cy="3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0" y="1511944"/>
            <a:ext cx="12192000" cy="88257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251200" y="6505935"/>
            <a:ext cx="83312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7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6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61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3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1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1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331200" cy="1143000"/>
          </a:xfrm>
        </p:spPr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74838"/>
            <a:ext cx="8331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6400" y="1511944"/>
            <a:ext cx="8882267" cy="88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593467" y="-1330654"/>
            <a:ext cx="2598533" cy="81886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 rot="5400000">
            <a:off x="6012069" y="3268870"/>
            <a:ext cx="6857997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04800" y="6461305"/>
            <a:ext cx="84328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7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6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79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3657601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3187700"/>
            <a:ext cx="5994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1524000"/>
            <a:ext cx="12598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19165" y="1495032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6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24" y="20574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941" y="26923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37707" y="1905001"/>
            <a:ext cx="10282117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3187700"/>
            <a:ext cx="5994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1524000"/>
            <a:ext cx="12598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9165" y="1495032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0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1524000"/>
            <a:ext cx="12598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38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750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46238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97112"/>
            <a:ext cx="5389033" cy="38750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9165" y="1495032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13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9165" y="1495032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1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009" y="1066800"/>
            <a:ext cx="12598400" cy="4724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02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7787" y="1066800"/>
            <a:ext cx="12598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72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1143000"/>
            <a:ext cx="12598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41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19165" y="1495032"/>
            <a:ext cx="11191240" cy="28969"/>
          </a:xfrm>
          <a:prstGeom prst="line">
            <a:avLst/>
          </a:prstGeom>
          <a:ln w="47625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8839200" cy="1143000"/>
          </a:xfrm>
        </p:spPr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74838"/>
            <a:ext cx="883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971800" y="1511944"/>
            <a:ext cx="8940800" cy="8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" y="1"/>
            <a:ext cx="2279904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 rot="5400000">
            <a:off x="-982867" y="3268869"/>
            <a:ext cx="6857999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2971800" y="6505935"/>
            <a:ext cx="88392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7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6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56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News Gothic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74638"/>
            <a:ext cx="8882267" cy="1143000"/>
          </a:xfrm>
        </p:spPr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8"/>
            <a:ext cx="8882266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3400" y="1511944"/>
            <a:ext cx="8882267" cy="88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15728" y="0"/>
            <a:ext cx="21762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 rot="5400000">
            <a:off x="6469269" y="3268870"/>
            <a:ext cx="6857997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457200" y="6461305"/>
            <a:ext cx="8958466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7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7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6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4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4638"/>
            <a:ext cx="10871200" cy="1143000"/>
          </a:xfrm>
        </p:spPr>
        <p:txBody>
          <a:bodyPr/>
          <a:lstStyle>
            <a:lvl1pPr>
              <a:defRPr b="1" cap="all" baseline="0"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74838"/>
            <a:ext cx="10871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072"/>
            <a:ext cx="12192000" cy="88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70" y="3913192"/>
            <a:ext cx="7620660" cy="5078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DFC2-145D-4C6A-8923-4762FD56DF5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4356-C872-4CAF-99D0-02B3BF01AA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1066800" y="6629400"/>
            <a:ext cx="10515600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0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1524001"/>
            <a:ext cx="4823883" cy="4244975"/>
          </a:xfrm>
        </p:spPr>
        <p:txBody>
          <a:bodyPr anchor="ctr"/>
          <a:lstStyle>
            <a:lvl1pPr algn="l">
              <a:defRPr sz="4000" b="1" cap="all">
                <a:solidFill>
                  <a:srgbClr val="EFAE2A"/>
                </a:solidFill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-228600"/>
            <a:ext cx="5656911" cy="708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6104" y="1920281"/>
            <a:ext cx="2590058" cy="492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19" y="3875431"/>
            <a:ext cx="3350774" cy="3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 rot="5400000">
            <a:off x="1973467" y="3040271"/>
            <a:ext cx="7315203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97551">
            <a:off x="592083" y="688768"/>
            <a:ext cx="2987040" cy="3547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 userDrawn="1"/>
        </p:nvGrpSpPr>
        <p:grpSpPr>
          <a:xfrm rot="671869">
            <a:off x="466166" y="35196"/>
            <a:ext cx="3377477" cy="4480100"/>
            <a:chOff x="161435" y="196653"/>
            <a:chExt cx="3377477" cy="44801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35" y="488438"/>
              <a:ext cx="3377477" cy="418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467">
              <a:off x="825227" y="196653"/>
              <a:ext cx="1859441" cy="8291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543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1"/>
            <a:ext cx="4823883" cy="4244975"/>
          </a:xfrm>
        </p:spPr>
        <p:txBody>
          <a:bodyPr anchor="ctr"/>
          <a:lstStyle>
            <a:lvl1pPr algn="l">
              <a:defRPr sz="4000" b="1" cap="all">
                <a:solidFill>
                  <a:srgbClr val="EFAE2A"/>
                </a:solidFill>
                <a:latin typeface="NewsGoth Cn BT" panose="020B05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090" y="-152400"/>
            <a:ext cx="5656911" cy="708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01200" y="2004595"/>
            <a:ext cx="2590800" cy="49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610" y="3841244"/>
            <a:ext cx="3703552" cy="3695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 rot="5400000">
            <a:off x="2786266" y="3028339"/>
            <a:ext cx="7315203" cy="320264"/>
          </a:xfrm>
          <a:prstGeom prst="rect">
            <a:avLst/>
          </a:prstGeom>
          <a:solidFill>
            <a:srgbClr val="E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938460">
            <a:off x="7216269" y="527186"/>
            <a:ext cx="2987040" cy="3633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 userDrawn="1"/>
        </p:nvGrpSpPr>
        <p:grpSpPr>
          <a:xfrm rot="891210">
            <a:off x="7128962" y="-29817"/>
            <a:ext cx="3377477" cy="4459339"/>
            <a:chOff x="7145130" y="1509782"/>
            <a:chExt cx="3377477" cy="44593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5130" y="1780806"/>
              <a:ext cx="3377477" cy="418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881">
              <a:off x="7904147" y="1509782"/>
              <a:ext cx="1859441" cy="8291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114319" y="6505935"/>
            <a:ext cx="6136391" cy="4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CVTC does not discriminate on the basis of race, color, national origin, sex, disability, or age in employment, admissions, programs, or activities. General inquiries regarding the College’s non-discrimination policies may be directed to: Director of Human Resources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Chippewa Valley Technical College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620 W. </a:t>
            </a:r>
            <a:r>
              <a:rPr lang="en-US" sz="500" dirty="0" err="1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Clairemont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Ave. Eau Claire, WI 54701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 715-852-1377 </a:t>
            </a:r>
            <a:r>
              <a:rPr lang="en-US" sz="500" b="1" dirty="0">
                <a:solidFill>
                  <a:schemeClr val="bg1"/>
                </a:solidFill>
                <a:effectLst/>
                <a:latin typeface="Futura Md BT" panose="020B0602020204020303" pitchFamily="34" charset="0"/>
                <a:ea typeface="Calibri" panose="020F0502020204030204" pitchFamily="34" charset="0"/>
                <a:cs typeface="Futura Md BT" panose="020B0602020204020303" pitchFamily="34" charset="0"/>
              </a:rPr>
              <a:t>. </a:t>
            </a: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NewsGoth BT" panose="020B0503020203020204" pitchFamily="34" charset="0"/>
              </a:rPr>
              <a:t>WI Relay: 711</a:t>
            </a:r>
            <a:endParaRPr lang="en-US" sz="1200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/>
                </a:solidFill>
                <a:effectLst/>
                <a:latin typeface="NewsGoth BT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NewsGoth BT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8E6DD"/>
                </a:solidFill>
              </a:defRPr>
            </a:lvl1pPr>
          </a:lstStyle>
          <a:p>
            <a:fld id="{24F7DFC2-145D-4C6A-8923-4762FD56DF5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8E6D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8E6DD"/>
                </a:solidFill>
              </a:defRPr>
            </a:lvl1pPr>
          </a:lstStyle>
          <a:p>
            <a:fld id="{3F634356-C872-4CAF-99D0-02B3BF01A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5" r:id="rId5"/>
    <p:sldLayoutId id="2147483661" r:id="rId6"/>
    <p:sldLayoutId id="2147483651" r:id="rId7"/>
    <p:sldLayoutId id="2147483660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70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rgbClr val="E8E6DD"/>
          </a:solidFill>
          <a:latin typeface="NewsGoth Cn BT" panose="020B05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AE2A"/>
        </a:buClr>
        <a:buFont typeface="Arial" panose="020B0604020202020204" pitchFamily="34" charset="0"/>
        <a:buChar char="›"/>
        <a:defRPr sz="3200" kern="1200">
          <a:solidFill>
            <a:srgbClr val="E8E6DD"/>
          </a:solidFill>
          <a:latin typeface="NewsGoth Cn BT" panose="020B05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AE2A"/>
        </a:buClr>
        <a:buFont typeface="Arial" panose="020B0604020202020204" pitchFamily="34" charset="0"/>
        <a:buChar char="›"/>
        <a:defRPr sz="2800" kern="1200">
          <a:solidFill>
            <a:srgbClr val="E8E6DD"/>
          </a:solidFill>
          <a:latin typeface="NewsGoth Cn BT" panose="020B05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AE2A"/>
        </a:buClr>
        <a:buFont typeface="Arial" panose="020B0604020202020204" pitchFamily="34" charset="0"/>
        <a:buChar char="›"/>
        <a:defRPr sz="2400" kern="1200">
          <a:solidFill>
            <a:srgbClr val="E8E6DD"/>
          </a:solidFill>
          <a:latin typeface="NewsGoth Cn BT" panose="020B05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AE2A"/>
        </a:buClr>
        <a:buFont typeface="Arial" panose="020B0604020202020204" pitchFamily="34" charset="0"/>
        <a:buChar char="›"/>
        <a:defRPr sz="2000" kern="1200">
          <a:solidFill>
            <a:srgbClr val="E8E6DD"/>
          </a:solidFill>
          <a:latin typeface="NewsGoth Cn BT" panose="020B05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AE2A"/>
        </a:buClr>
        <a:buFont typeface="Arial" panose="020B0604020202020204" pitchFamily="34" charset="0"/>
        <a:buChar char="›"/>
        <a:defRPr sz="2000" kern="1200">
          <a:solidFill>
            <a:srgbClr val="E8E6DD"/>
          </a:solidFill>
          <a:latin typeface="NewsGoth Cn BT" panose="020B05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95EA-EE3A-4C07-ADD1-3E686F90A3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7266-34EA-4DE7-885E-239797A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06D4-3FA1-4780-A24E-C2A676CBD96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5964-BF1C-493B-9956-B8BEFA9C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4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ews Gothic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›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Courier New" pitchFamily="49" charset="0"/>
        <a:buChar char="o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99hWUPzkQ" TargetMode="External"/><Relationship Id="rId4" Type="http://schemas.openxmlformats.org/officeDocument/2006/relationships/hyperlink" Target="https://www.youtube.com/watch?v=Zl99hWUPzkQ&amp;feature=youtu.b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png"/><Relationship Id="rId4" Type="http://schemas.openxmlformats.org/officeDocument/2006/relationships/hyperlink" Target="https://www.cvtc.edu/admissions/college-credit-opportunities-in-high-school/hs-academi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8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://www.picpedia.org/highway-signs/p/partnership.html" TargetMode="Externa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hyperlink" Target="https://www.cvtc.edu/academics/programs/business-manageme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hTJjS5xsRE" TargetMode="External"/><Relationship Id="rId5" Type="http://schemas.openxmlformats.org/officeDocument/2006/relationships/image" Target="../media/image59.jpg"/><Relationship Id="rId4" Type="http://schemas.openxmlformats.org/officeDocument/2006/relationships/hyperlink" Target="https://www.youtube.com/watch?v=ehTJjS5xsRE&amp;feature=youtu.b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mailto:highschoolacademies@cvtc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hyperlink" Target="https://www.cvtc.edu/academics/programs/business-management" TargetMode="Externa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6qibu_oDU" TargetMode="External"/><Relationship Id="rId2" Type="http://schemas.openxmlformats.org/officeDocument/2006/relationships/hyperlink" Target="https://www.cvtc.edu/collegecreditnow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hyperlink" Target="https://www.youtube.com/watch?v=ehTJjS5xsRE&amp;feature=youtu.be" TargetMode="External"/><Relationship Id="rId4" Type="http://schemas.openxmlformats.org/officeDocument/2006/relationships/hyperlink" Target="https://www.youtube.com/watch?v=Zl99hWUPzkQ&amp;feature=youtu.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jpe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ri1ftuBHQ4" TargetMode="External"/><Relationship Id="rId4" Type="http://schemas.openxmlformats.org/officeDocument/2006/relationships/hyperlink" Target="https://www.cvtc.edu/admissions/college-credit-opportunities-in-high-school/hs-academ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93" y="304800"/>
            <a:ext cx="3747207" cy="10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1022855"/>
            <a:ext cx="11038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High School Academies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Image may contain: 2 people, people sitting and people e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09" y="2792529"/>
            <a:ext cx="3542364" cy="36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8" y="2684268"/>
            <a:ext cx="5357821" cy="4018366"/>
          </a:xfrm>
          <a:prstGeom prst="rect">
            <a:avLst/>
          </a:prstGeom>
        </p:spPr>
      </p:pic>
      <p:sp>
        <p:nvSpPr>
          <p:cNvPr id="10" name="Title 3"/>
          <p:cNvSpPr txBox="1">
            <a:spLocks noChangeArrowheads="1"/>
          </p:cNvSpPr>
          <p:nvPr/>
        </p:nvSpPr>
        <p:spPr bwMode="auto">
          <a:xfrm>
            <a:off x="609600" y="1792297"/>
            <a:ext cx="10896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Innovative Approach to Earning College Credit in High School</a:t>
            </a:r>
            <a:endParaRPr lang="en-US" altLang="en-US" sz="6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EFAE2A"/>
                </a:solidFill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lang="en-US" altLang="en-US" sz="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28" y="279143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850218"/>
            <a:ext cx="1124609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The K12 Perspective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636199" y="1934288"/>
            <a:ext cx="8950563" cy="598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Laura Volbrecht: School Counselor, Fall Creek School District,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K12 </a:t>
            </a:r>
            <a:r>
              <a:rPr kumimoji="0" lang="en-US" sz="2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Perspective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pc="-10" dirty="0">
              <a:solidFill>
                <a:srgbClr val="00457C"/>
              </a:solidFill>
              <a:latin typeface="Calibri"/>
              <a:cs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do High School </a:t>
            </a:r>
            <a:r>
              <a:rPr lang="en-US" sz="2400" dirty="0">
                <a:solidFill>
                  <a:srgbClr val="860038"/>
                </a:solidFill>
                <a:latin typeface="Calibri" panose="020F0502020204030204"/>
              </a:rPr>
              <a:t>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demies play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from a K12 perspective?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60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High School Academies connect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with K12 Academic and Career Planning?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60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high school student perceptions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of high school</a:t>
            </a:r>
            <a:r>
              <a:rPr lang="en-US" sz="2400" dirty="0">
                <a:solidFill>
                  <a:srgbClr val="860038"/>
                </a:solidFill>
                <a:latin typeface="Calibri" panose="020F0502020204030204"/>
              </a:rPr>
              <a:t> 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cademies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college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opportunities offered at CVTC?</a:t>
            </a: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90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71" y="540038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542442"/>
            <a:ext cx="1124609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457C"/>
                </a:solidFill>
                <a:latin typeface="NewsGoth Cn BT" panose="020B0506020202030204" pitchFamily="34" charset="0"/>
                <a:cs typeface="Times New Roman" panose="02020603050405020304" pitchFamily="18" charset="0"/>
              </a:rPr>
              <a:t>GROWTH IN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DUAL CREDIT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OPPORTUNTIES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222313" y="2142880"/>
            <a:ext cx="5639668" cy="1492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BD8EEE0-4C6D-4483-BCCA-F5D0A1AD3769}"/>
              </a:ext>
            </a:extLst>
          </p:cNvPr>
          <p:cNvSpPr txBox="1">
            <a:spLocks/>
          </p:cNvSpPr>
          <p:nvPr/>
        </p:nvSpPr>
        <p:spPr>
          <a:xfrm>
            <a:off x="609600" y="2276957"/>
            <a:ext cx="6705600" cy="403860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32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8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4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6000" dirty="0">
                <a:solidFill>
                  <a:schemeClr val="tx1"/>
                </a:solidFill>
                <a:latin typeface="+mn-lt"/>
              </a:rPr>
              <a:t>What are the benefits to the stakeholders? 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High Schools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Students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Post Secondary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Employers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6000" dirty="0">
              <a:solidFill>
                <a:schemeClr val="tx1"/>
              </a:solidFill>
              <a:latin typeface="+mn-lt"/>
            </a:endParaRPr>
          </a:p>
          <a:p>
            <a:r>
              <a:rPr lang="en-US" sz="6000" dirty="0">
                <a:solidFill>
                  <a:schemeClr val="tx1"/>
                </a:solidFill>
                <a:latin typeface="+mn-lt"/>
              </a:rPr>
              <a:t>How do high schools fund these opportunities?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CTE Incentive Grant Funding</a:t>
            </a:r>
          </a:p>
          <a:p>
            <a:pPr lvl="1"/>
            <a:r>
              <a:rPr lang="en-US" sz="6000" dirty="0">
                <a:solidFill>
                  <a:schemeClr val="tx1"/>
                </a:solidFill>
                <a:latin typeface="+mn-lt"/>
              </a:rPr>
              <a:t>EMT1/EMR, EMT2, Firefighter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3CB0A-2850-49FC-BA54-63239CFC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424922"/>
            <a:ext cx="2343477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2" title="CVTC High School Healthcare Academy">
            <a:hlinkClick r:id="" action="ppaction://media"/>
            <a:extLst>
              <a:ext uri="{FF2B5EF4-FFF2-40B4-BE49-F238E27FC236}">
                <a16:creationId xmlns:a16="http://schemas.microsoft.com/office/drawing/2014/main" id="{4D66E0ED-2FE3-4B25-9DC1-727365AA7B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86" y="-147638"/>
            <a:ext cx="12454466" cy="7005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019" y="-164647"/>
            <a:ext cx="10744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Academy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https://www.youtube.com/watch?v=Zl99hWUPzkQ&amp;feature=youtu.be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28" y="279143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850218"/>
            <a:ext cx="1124609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Academy Process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636199" y="1934288"/>
            <a:ext cx="5688401" cy="524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0038"/>
                </a:solidFill>
              </a:rPr>
              <a:t>How do you coordinate a high school academy?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Healthcare Chippewa Falls School District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noProof="0" dirty="0" smtClean="0">
                <a:solidFill>
                  <a:srgbClr val="002060"/>
                </a:solidFill>
                <a:latin typeface="Calibri" panose="020F0502020204030204"/>
              </a:rPr>
              <a:t>ECASD </a:t>
            </a:r>
            <a:r>
              <a:rPr lang="en-US" sz="2800" noProof="0" dirty="0">
                <a:solidFill>
                  <a:srgbClr val="002060"/>
                </a:solidFill>
                <a:latin typeface="Calibri" panose="020F0502020204030204"/>
              </a:rPr>
              <a:t>Healthcare Academy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860038"/>
                </a:solidFill>
              </a:rPr>
              <a:t>How do you determine the need for a high school academy?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600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912" y="2414391"/>
            <a:ext cx="4634300" cy="34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813986"/>
            <a:ext cx="112460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457C"/>
                </a:solidFill>
                <a:latin typeface="NewsGoth Cn BT" panose="020B0506020202030204" pitchFamily="34" charset="0"/>
                <a:cs typeface="Times New Roman" panose="02020603050405020304" pitchFamily="18" charset="0"/>
              </a:rPr>
              <a:t>THE FUTURE 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60036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 THE NEED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307" y="2529839"/>
            <a:ext cx="6844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we offer? 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Studer Group Strategic Planning 2018-2019 with our 42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school district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the K12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Coordinate with Deans and Program Directors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40" y="533958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25" y="2386674"/>
            <a:ext cx="4647854" cy="35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47" y="530413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821680"/>
            <a:ext cx="1124609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Credit Opportunities 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860036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CREDIT OPPORTUNTIES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37" y="2356025"/>
            <a:ext cx="1132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hlinkClick r:id="rId4"/>
              </a:rPr>
              <a:t>https://www.cvtc.edu/admissions/college-credit-opportunities-in-high-school/hs-academies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A9A781-57D2-4259-A997-429A07C3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" y="3306051"/>
            <a:ext cx="12192000" cy="35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75159"/>
            <a:ext cx="1097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Management Embedded Associate’s Degree Partnership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74" y="5304574"/>
            <a:ext cx="3972290" cy="11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893853"/>
            <a:ext cx="609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2C2E"/>
                </a:solidFill>
              </a:rPr>
              <a:t>Students</a:t>
            </a:r>
            <a:r>
              <a:rPr lang="en-US" sz="2400" b="1" dirty="0">
                <a:solidFill>
                  <a:srgbClr val="802C2E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Apply online as incoming freshmen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Earn both high school and college credit (dual credit)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Explore Career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Graduate with Associate’s Degree &amp; High School Diploma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C1114-9F8A-4BEB-9E47-8DA8807DE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025" y="1529265"/>
            <a:ext cx="3731575" cy="35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75159"/>
            <a:ext cx="1097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Management Embedded Associate’s Degree Partnership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74" y="5304574"/>
            <a:ext cx="3972290" cy="11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437" y="1600200"/>
            <a:ext cx="3428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2C2E"/>
                </a:solidFill>
              </a:rPr>
              <a:t>Benefits: Time &amp; Money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 workforce sooner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Bachelor’s Degree within 2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$11,920 plus books and fees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C1114-9F8A-4BEB-9E47-8DA8807DE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025" y="1529265"/>
            <a:ext cx="3731575" cy="356230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5088FE-E19E-418F-9A4D-4E1843779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349967"/>
              </p:ext>
            </p:extLst>
          </p:nvPr>
        </p:nvGraphicFramePr>
        <p:xfrm>
          <a:off x="680246" y="1981200"/>
          <a:ext cx="6007101" cy="400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91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1327"/>
            <a:ext cx="10972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Management Embedded Associate’s Degree Partnerships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4" y="1921636"/>
            <a:ext cx="3962400" cy="1517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/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3" y="3254767"/>
            <a:ext cx="3714006" cy="1061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083" y="5105400"/>
            <a:ext cx="1501935" cy="1395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B909A2-D05E-4D01-B7E1-A507BC0D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599"/>
            <a:ext cx="3623791" cy="1150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3A39B5A0-726D-4322-AC64-F96914CBEE5F}"/>
              </a:ext>
            </a:extLst>
          </p:cNvPr>
          <p:cNvSpPr/>
          <p:nvPr/>
        </p:nvSpPr>
        <p:spPr>
          <a:xfrm>
            <a:off x="4353379" y="3495207"/>
            <a:ext cx="1971221" cy="45720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033CF7-A2C0-4282-A5B8-B5EDEF2014F5}"/>
              </a:ext>
            </a:extLst>
          </p:cNvPr>
          <p:cNvSpPr/>
          <p:nvPr/>
        </p:nvSpPr>
        <p:spPr>
          <a:xfrm>
            <a:off x="6477000" y="1600200"/>
            <a:ext cx="5181600" cy="5071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10287000" cy="1143000"/>
          </a:xfrm>
          <a:noFill/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school partnerships Opportunities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11510173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Transcripted</a:t>
            </a:r>
            <a:r>
              <a:rPr lang="en-US" sz="2800" dirty="0"/>
              <a:t> Credit Courses (Cost Neutral)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teacher meets the higher learning commission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teacher works with CVTC faculty to create 100% course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teacher in the high school offers CVTC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800" dirty="0"/>
              <a:t>AP Credit Courses (Student pays for AP Test Cost)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Instituted and administrated by high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Courses delivered by high school instructors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 must get appropriate score on AP test for college credit</a:t>
            </a:r>
          </a:p>
          <a:p>
            <a:pPr lvl="1"/>
            <a:endParaRPr lang="en-US" sz="1050" dirty="0"/>
          </a:p>
          <a:p>
            <a:r>
              <a:rPr lang="en-US" sz="2800" dirty="0"/>
              <a:t>High School Academies Courses (High School Pays for Course and Materials)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series of courses taught by CVTC instructor for a group of high school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Section is set up exclusively for high school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1326"/>
            <a:ext cx="10972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Innovative Approach to Earning College Credit in High school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0"/>
            <a:ext cx="373191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29600" y="1905000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823302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Chippewa Valley Technical College</a:t>
            </a:r>
          </a:p>
          <a:p>
            <a:pPr algn="ctr"/>
            <a:r>
              <a:rPr lang="en-US" sz="2400" b="1" dirty="0"/>
              <a:t>Kristel Tavare</a:t>
            </a:r>
          </a:p>
          <a:p>
            <a:pPr algn="ctr"/>
            <a:r>
              <a:rPr lang="en-US" sz="2000" dirty="0"/>
              <a:t>Director of PK-12 Initiatives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Keith Stearns</a:t>
            </a:r>
          </a:p>
          <a:p>
            <a:pPr algn="ctr"/>
            <a:r>
              <a:rPr lang="en-US" sz="2000" dirty="0"/>
              <a:t>High School Academy Specialist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Laura Volbrecht</a:t>
            </a:r>
          </a:p>
          <a:p>
            <a:pPr algn="ctr"/>
            <a:r>
              <a:rPr lang="en-US" sz="2000" dirty="0"/>
              <a:t>Fall Creek School Counselor </a:t>
            </a:r>
          </a:p>
          <a:p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5200"/>
            <a:ext cx="1714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44CAB9AD-AC1B-4F53-AC43-459F7127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34" y="1052890"/>
            <a:ext cx="5148072" cy="18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5" y="4142139"/>
            <a:ext cx="1600200" cy="1484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0C1B1-92DD-404E-B567-F563C3FEC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9862" y="4142139"/>
            <a:ext cx="2322576" cy="1544513"/>
          </a:xfrm>
          <a:prstGeom prst="rect">
            <a:avLst/>
          </a:prstGeom>
        </p:spPr>
      </p:pic>
      <p:pic>
        <p:nvPicPr>
          <p:cNvPr id="14" name="Picture 1" descr="image001">
            <a:extLst>
              <a:ext uri="{FF2B5EF4-FFF2-40B4-BE49-F238E27FC236}">
                <a16:creationId xmlns:a16="http://schemas.microsoft.com/office/drawing/2014/main" id="{0F812CAB-01DF-4CD8-9971-FE95EB37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248" y="763702"/>
            <a:ext cx="4338827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F440-FD2A-452A-88BB-D4BD0F32C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Associate Degree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58F67-6D23-4EFA-9924-FFC7A3C15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River Falls Business Management Academy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953AF-99DD-4B05-BA3A-CAABC3198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0" y="3121173"/>
            <a:ext cx="1048350" cy="593725"/>
          </a:xfrm>
        </p:spPr>
        <p:txBody>
          <a:bodyPr/>
          <a:lstStyle/>
          <a:p>
            <a:r>
              <a:rPr lang="en-US" dirty="0"/>
              <a:t>2016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F65615-0601-478F-B190-15CEB9EEE1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14454" y="3185030"/>
            <a:ext cx="1120298" cy="527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E6FDD2-E11B-416B-A364-9A1ED3085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34895" y="3587676"/>
            <a:ext cx="999857" cy="243214"/>
          </a:xfrm>
        </p:spPr>
        <p:txBody>
          <a:bodyPr/>
          <a:lstStyle/>
          <a:p>
            <a:r>
              <a:rPr lang="en-US" sz="1400" dirty="0"/>
              <a:t>September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2B1AE5-B9A1-4A1E-8F74-D81B490E16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48994" y="4789893"/>
            <a:ext cx="1746732" cy="1507116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River Falls staff and CVTC staff meet to put together Associate Degree Program.</a:t>
            </a:r>
            <a:endParaRPr lang="ru-RU" sz="6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910D32-C190-4AA4-AF0A-60AD6CC77F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Planning</a:t>
            </a:r>
            <a:endParaRPr lang="ru-RU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A840ED-ECEC-42EC-9FBC-0E2D874C3B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Two students graduated in Spring of 2020.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0D0866-8A20-4013-9D05-1E9725B2A4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First Graduates</a:t>
            </a:r>
            <a:endParaRPr lang="ru-RU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53B9683-42D8-4A48-9079-A3D1C9E950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cohort of students, class of 2021, began program.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25514B-0BC4-40D7-B407-EED5D62933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First Cohort</a:t>
            </a:r>
            <a:endParaRPr lang="ru-RU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844427E-90E1-4BBE-80F2-03CCDD8BEC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Second cohort of students, class of 2022, began program.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E4C226C-A87B-4D12-8CD2-B87AA1FD32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Second Cohort</a:t>
            </a:r>
            <a:endParaRPr lang="ru-RU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949E6FA-C546-418D-B0D9-68C212F12D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Third cohort of students, class of 2023, began program.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80089B-4AEB-4BAB-AB91-9B4EAD77FEB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Third Cohort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2C603AB-98C6-4C1F-9F7E-18A5DAE6462F}"/>
              </a:ext>
            </a:extLst>
          </p:cNvPr>
          <p:cNvSpPr txBox="1">
            <a:spLocks/>
          </p:cNvSpPr>
          <p:nvPr/>
        </p:nvSpPr>
        <p:spPr>
          <a:xfrm>
            <a:off x="5558375" y="3173484"/>
            <a:ext cx="1120298" cy="52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8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4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2018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0A1F513-AE1C-402D-86BE-B10466C82ACD}"/>
              </a:ext>
            </a:extLst>
          </p:cNvPr>
          <p:cNvSpPr txBox="1">
            <a:spLocks/>
          </p:cNvSpPr>
          <p:nvPr/>
        </p:nvSpPr>
        <p:spPr>
          <a:xfrm>
            <a:off x="7532176" y="3202931"/>
            <a:ext cx="1120298" cy="52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8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4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2019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670E946-AAF9-4EDE-88E7-F9E34E3DBCE1}"/>
              </a:ext>
            </a:extLst>
          </p:cNvPr>
          <p:cNvSpPr txBox="1">
            <a:spLocks/>
          </p:cNvSpPr>
          <p:nvPr/>
        </p:nvSpPr>
        <p:spPr>
          <a:xfrm>
            <a:off x="9585353" y="3151723"/>
            <a:ext cx="1120298" cy="52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ru-RU" sz="30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8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4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sz="2000" kern="1200">
                <a:solidFill>
                  <a:srgbClr val="E8E6DD"/>
                </a:solidFill>
                <a:latin typeface="NewsGoth Cn BT" panose="020B05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2020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A7E369F-1954-43D1-A6F7-12F6DEAC3607}"/>
              </a:ext>
            </a:extLst>
          </p:cNvPr>
          <p:cNvSpPr txBox="1">
            <a:spLocks/>
          </p:cNvSpPr>
          <p:nvPr/>
        </p:nvSpPr>
        <p:spPr>
          <a:xfrm>
            <a:off x="5576856" y="3613516"/>
            <a:ext cx="999857" cy="24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September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9D79A69-CA06-4015-AF6B-2588BAB75474}"/>
              </a:ext>
            </a:extLst>
          </p:cNvPr>
          <p:cNvSpPr txBox="1">
            <a:spLocks/>
          </p:cNvSpPr>
          <p:nvPr/>
        </p:nvSpPr>
        <p:spPr>
          <a:xfrm>
            <a:off x="7616285" y="3595280"/>
            <a:ext cx="999857" cy="24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September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A4A60497-9836-4323-ACC8-D0447A08C3C6}"/>
              </a:ext>
            </a:extLst>
          </p:cNvPr>
          <p:cNvSpPr txBox="1">
            <a:spLocks/>
          </p:cNvSpPr>
          <p:nvPr/>
        </p:nvSpPr>
        <p:spPr>
          <a:xfrm>
            <a:off x="9593920" y="3579567"/>
            <a:ext cx="999857" cy="24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None/>
              <a:defRPr lang="en-US" sz="16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AE2A"/>
              </a:buClr>
              <a:buFont typeface="Arial" panose="020B0604020202020204" pitchFamily="34" charset="0"/>
              <a:buChar char="›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31836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28994"/>
            <a:ext cx="1097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we provide </a:t>
            </a: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6609"/>
            <a:ext cx="3714006" cy="10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9935" y="1638130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802C2E"/>
                </a:solidFill>
              </a:rPr>
              <a:t>Learning Opportunities</a:t>
            </a:r>
          </a:p>
          <a:p>
            <a:r>
              <a:rPr lang="en-US" sz="4000" b="1" dirty="0">
                <a:solidFill>
                  <a:srgbClr val="802C2E"/>
                </a:solidFill>
              </a:rPr>
              <a:t>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Develop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Learn how to make effective business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Evaluate the functions of business that lead to outstanding organizations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F21BAA-5110-48C6-95F7-B7DFC9A4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1800"/>
            <a:ext cx="3731575" cy="35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28994"/>
            <a:ext cx="1097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we provide </a:t>
            </a: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49009"/>
            <a:ext cx="3714006" cy="10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849009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02C2E"/>
                </a:solidFill>
              </a:rPr>
              <a:t>Business Aspects: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International Business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F21BAA-5110-48C6-95F7-B7DFC9A4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124200"/>
            <a:ext cx="3731575" cy="35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28994"/>
            <a:ext cx="1097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we provide </a:t>
            </a: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6609"/>
            <a:ext cx="3714006" cy="10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9935" y="1638130"/>
            <a:ext cx="6096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802C2E"/>
                </a:solidFill>
              </a:rPr>
              <a:t>CAREER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Logistics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Office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Operations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Salesman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Service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Supply Chain Planner</a:t>
            </a:r>
          </a:p>
          <a:p>
            <a:r>
              <a:rPr lang="en-US" sz="1100" u="sng" dirty="0">
                <a:hlinkClick r:id="rId4"/>
              </a:rPr>
              <a:t>https://www.cvtc.edu/academics/programs/business-management</a:t>
            </a:r>
            <a:r>
              <a:rPr lang="en-US" sz="1100" u="sng" dirty="0"/>
              <a:t>   </a:t>
            </a: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F21BAA-5110-48C6-95F7-B7DFC9A41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971800"/>
            <a:ext cx="3731575" cy="35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A7A4ED69-8427-40EB-BB45-309F094993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10744200" cy="1143000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  <a:defRPr/>
            </a:pPr>
            <a:r>
              <a:rPr lang="en-US" altLang="en-US" cap="none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US" altLang="en-US" cap="none" dirty="0">
                <a:solidFill>
                  <a:schemeClr val="bg1"/>
                </a:solidFill>
                <a:cs typeface="Times New Roman" panose="02020603050405020304" pitchFamily="18" charset="0"/>
              </a:rPr>
              <a:t>Management-Associate Degree Academy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5788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https://www.youtube.com/watch?v=ehTJjS5xsRE&amp;feature=youtu.be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D4CBB-0084-4F9E-9700-63920D850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35940"/>
            <a:ext cx="57150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5046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highschoolacademies@cvtc.edu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questions">
            <a:extLst>
              <a:ext uri="{FF2B5EF4-FFF2-40B4-BE49-F238E27FC236}">
                <a16:creationId xmlns:a16="http://schemas.microsoft.com/office/drawing/2014/main" id="{2DDDA136-3741-401A-8BA0-7AD93A0D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3605"/>
            <a:ext cx="10972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0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Management Embedded Associate’s Degree Partnerships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85" y="5283831"/>
            <a:ext cx="4480380" cy="1716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72" y="1569644"/>
            <a:ext cx="3714006" cy="10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1131" y="1412231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2C2E"/>
                </a:solidFill>
              </a:rPr>
              <a:t>Learning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make effective business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the functions of business that lead to outstanding organizations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802C2E"/>
                </a:solidFill>
              </a:rPr>
              <a:t>Business aspects in the program: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611833"/>
            <a:ext cx="50797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>
              <a:hlinkClick r:id="rId5"/>
            </a:endParaRPr>
          </a:p>
          <a:p>
            <a:r>
              <a:rPr lang="en-US" sz="2400" b="1" dirty="0">
                <a:solidFill>
                  <a:srgbClr val="802C2E"/>
                </a:solidFill>
              </a:rPr>
              <a:t>CAREER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Logistics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Supply Chain Planner</a:t>
            </a:r>
          </a:p>
          <a:p>
            <a:r>
              <a:rPr lang="en-US" sz="1000" u="sng" dirty="0">
                <a:hlinkClick r:id="rId5"/>
              </a:rPr>
              <a:t>https://www.cvtc.edu/academics/programs/business-management</a:t>
            </a:r>
            <a:r>
              <a:rPr lang="en-US" sz="1000" u="sng" dirty="0"/>
              <a:t>   </a:t>
            </a:r>
            <a:endParaRPr lang="en-US" sz="1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623" y="5389158"/>
            <a:ext cx="1561689" cy="1450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B909A2-D05E-4D01-B7E1-A507BC0D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00" y="5470981"/>
            <a:ext cx="3028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50460"/>
            <a:ext cx="10972800" cy="1143000"/>
          </a:xfrm>
        </p:spPr>
        <p:txBody>
          <a:bodyPr/>
          <a:lstStyle/>
          <a:p>
            <a:r>
              <a:rPr lang="en-US" dirty="0"/>
              <a:t>Resources PAGE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956DBA-7F27-4039-AF38-8D700CBA5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19883"/>
              </p:ext>
            </p:extLst>
          </p:nvPr>
        </p:nvGraphicFramePr>
        <p:xfrm>
          <a:off x="304800" y="1380013"/>
          <a:ext cx="11204576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080220191"/>
                    </a:ext>
                  </a:extLst>
                </a:gridCol>
                <a:gridCol w="7623176">
                  <a:extLst>
                    <a:ext uri="{9D8B030D-6E8A-4147-A177-3AD203B41FA5}">
                      <a16:colId xmlns:a16="http://schemas.microsoft.com/office/drawing/2014/main" val="2407146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CVTC PK-12 Relations (Webpage)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2"/>
                        </a:rPr>
                        <a:t>https://www.cvtc.edu/collegecreditnow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7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CVTC - College Credit Opportunities in High School (Video)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3"/>
                        </a:rPr>
                        <a:t>https://www.youtube.com/watch?v=hr6qibu_oDU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4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CVTC High School Healthcare Academy (Video)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linkClick r:id="rId4"/>
                        </a:rPr>
                        <a:t>https://www.youtube.com/watch?v=Zl99hWUPzkQ&amp;feature=youtu.be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2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You, For Life- River Falls Business Management-Student Testimonial (Video)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5"/>
                        </a:rPr>
                        <a:t>https://www.youtube.com/watch?v=ehTJjS5xsRE&amp;feature=youtu.be</a:t>
                      </a:r>
                      <a:endParaRPr kumimoji="0" lang="en-US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4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6701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85" y="4981733"/>
            <a:ext cx="2553280" cy="17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77" y="307384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850218"/>
            <a:ext cx="1124609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Chippewa Valley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222313" y="2142880"/>
            <a:ext cx="5639668" cy="386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-1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Where in the world is the Chippewa Valley?</a:t>
            </a:r>
            <a:endParaRPr kumimoji="0" lang="en-US" sz="40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b="1" spc="5" dirty="0">
              <a:solidFill>
                <a:srgbClr val="00457C"/>
              </a:solidFill>
              <a:latin typeface="Calibri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 we serve</a:t>
            </a: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26" name="Picture 2" descr="Map of Wisconsin counties">
            <a:extLst>
              <a:ext uri="{FF2B5EF4-FFF2-40B4-BE49-F238E27FC236}">
                <a16:creationId xmlns:a16="http://schemas.microsoft.com/office/drawing/2014/main" id="{F4CA6D06-9AB5-4A0D-AA07-A8F70B8B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1066800"/>
            <a:ext cx="47625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map">
            <a:extLst>
              <a:ext uri="{FF2B5EF4-FFF2-40B4-BE49-F238E27FC236}">
                <a16:creationId xmlns:a16="http://schemas.microsoft.com/office/drawing/2014/main" id="{948E6D66-6B86-4F1D-B37F-777485C8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3" y="-203748"/>
            <a:ext cx="11747374" cy="72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6B421EC3-5947-487A-BBF5-75A322D65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59732">
            <a:off x="6509086" y="1464734"/>
            <a:ext cx="914400" cy="914400"/>
          </a:xfrm>
          <a:prstGeom prst="rect">
            <a:avLst/>
          </a:prstGeom>
        </p:spPr>
      </p:pic>
      <p:pic>
        <p:nvPicPr>
          <p:cNvPr id="1030" name="Picture 6" descr="Image result for wisconsin technical college system">
            <a:extLst>
              <a:ext uri="{FF2B5EF4-FFF2-40B4-BE49-F238E27FC236}">
                <a16:creationId xmlns:a16="http://schemas.microsoft.com/office/drawing/2014/main" id="{8039D444-E56F-4FCB-A157-B27E0F8D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76" y="1921934"/>
            <a:ext cx="5007024" cy="5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A67656-D06E-4850-9AF6-A8348A8515BF}"/>
              </a:ext>
            </a:extLst>
          </p:cNvPr>
          <p:cNvSpPr/>
          <p:nvPr/>
        </p:nvSpPr>
        <p:spPr>
          <a:xfrm>
            <a:off x="7391400" y="3896703"/>
            <a:ext cx="1688428" cy="83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71" y="540038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37" y="542442"/>
            <a:ext cx="1124609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DUAL CREDIT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OPPORTUNTIES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222313" y="2142880"/>
            <a:ext cx="5639668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oo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dem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lang="en-US" sz="40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Start College Now</a:t>
            </a: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4000" b="1" i="0" u="none" strike="noStrike" kern="1200" cap="none" spc="-17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</a:t>
            </a:r>
            <a:r>
              <a:rPr kumimoji="0" sz="4000" b="1" i="0" u="none" strike="noStrike" kern="1200" cap="none" spc="-1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4000" b="1" i="0" u="none" strike="noStrike" kern="1200" cap="none" spc="-4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000" b="1" i="0" u="none" strike="noStrike" kern="1200" cap="none" spc="-3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</a:t>
            </a: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000" b="1" i="0" u="none" strike="noStrike" kern="1200" cap="none" spc="5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lang="en-US" sz="40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07" y="2286000"/>
            <a:ext cx="6046988" cy="4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3842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9422" y="542442"/>
            <a:ext cx="1088084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457C"/>
                </a:solidFill>
                <a:latin typeface="NewsGoth Cn BT" panose="020B0506020202030204" pitchFamily="34" charset="0"/>
                <a:cs typeface="Times New Roman" panose="02020603050405020304" pitchFamily="18" charset="0"/>
              </a:rPr>
              <a:t>HIGH SCHOOL PARTNERSHIP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222313" y="2142880"/>
            <a:ext cx="5639668" cy="1492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19F32-DF73-41A5-BFCA-11E8F289BED0}"/>
              </a:ext>
            </a:extLst>
          </p:cNvPr>
          <p:cNvSpPr txBox="1"/>
          <p:nvPr/>
        </p:nvSpPr>
        <p:spPr>
          <a:xfrm>
            <a:off x="682096" y="2347204"/>
            <a:ext cx="10748173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Transcripted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school teacher meets the higher learning commission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school teacher works with CVTC faculty to create 100% course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school teacher in the high school offers CVTC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050" dirty="0"/>
          </a:p>
          <a:p>
            <a:r>
              <a:rPr lang="en-US" sz="2800" dirty="0"/>
              <a:t>Start College Now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CVTC courses taught at CVTC or online by CVTC instructor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Students apply for courses by March 1 or October 1 of each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a seat is available the students register for the class</a:t>
            </a:r>
          </a:p>
          <a:p>
            <a:endParaRPr lang="en-US" sz="1050" dirty="0"/>
          </a:p>
          <a:p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C8725-7C44-4E23-9E87-9BBA197CE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20" y="3465755"/>
            <a:ext cx="4906046" cy="31780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-2628037" y="8491617"/>
            <a:ext cx="7505700" cy="25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4"/>
          <p:cNvSpPr txBox="1"/>
          <p:nvPr/>
        </p:nvSpPr>
        <p:spPr>
          <a:xfrm>
            <a:off x="222313" y="2142880"/>
            <a:ext cx="5639668" cy="1492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5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19F32-DF73-41A5-BFCA-11E8F289BED0}"/>
              </a:ext>
            </a:extLst>
          </p:cNvPr>
          <p:cNvSpPr txBox="1"/>
          <p:nvPr/>
        </p:nvSpPr>
        <p:spPr>
          <a:xfrm>
            <a:off x="955934" y="2209800"/>
            <a:ext cx="1074817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endParaRPr lang="en-US" sz="1050" dirty="0"/>
          </a:p>
          <a:p>
            <a:r>
              <a:rPr lang="en-US" sz="2800" dirty="0"/>
              <a:t>High School Academies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series of courses taught by a CVTC instructor for a group of high school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Often lead to an industry credential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Section is set up exclusively for high school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EAAF150-00D1-4F32-9844-4FC9CD70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3842"/>
            <a:ext cx="46204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68AD3BA-6C91-4F91-B299-34A8E9CA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53" y="539120"/>
            <a:ext cx="1088084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457C"/>
                </a:solidFill>
                <a:latin typeface="NewsGoth Cn BT" panose="020B0506020202030204" pitchFamily="34" charset="0"/>
                <a:cs typeface="Times New Roman" panose="02020603050405020304" pitchFamily="18" charset="0"/>
              </a:rPr>
              <a:t>HIGH SCHOOL PARTNERSHIP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E2A"/>
                </a:solidFill>
                <a:effectLst/>
                <a:uLnTx/>
                <a:uFillTx/>
                <a:latin typeface="NewsGoth BT" panose="020B05030202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……………………………………………………………………………………………………………………….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DBCDD-6E5A-4D95-B6CB-3379E6B60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59615"/>
            <a:ext cx="3191320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35229"/>
              </p:ext>
            </p:extLst>
          </p:nvPr>
        </p:nvGraphicFramePr>
        <p:xfrm>
          <a:off x="321210" y="1298284"/>
          <a:ext cx="11658602" cy="4549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107">
                  <a:extLst>
                    <a:ext uri="{9D8B030D-6E8A-4147-A177-3AD203B41FA5}">
                      <a16:colId xmlns:a16="http://schemas.microsoft.com/office/drawing/2014/main" val="1284520371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732735304"/>
                    </a:ext>
                  </a:extLst>
                </a:gridCol>
                <a:gridCol w="2181726">
                  <a:extLst>
                    <a:ext uri="{9D8B030D-6E8A-4147-A177-3AD203B41FA5}">
                      <a16:colId xmlns:a16="http://schemas.microsoft.com/office/drawing/2014/main" val="1480386543"/>
                    </a:ext>
                  </a:extLst>
                </a:gridCol>
                <a:gridCol w="1609023">
                  <a:extLst>
                    <a:ext uri="{9D8B030D-6E8A-4147-A177-3AD203B41FA5}">
                      <a16:colId xmlns:a16="http://schemas.microsoft.com/office/drawing/2014/main" val="770060710"/>
                    </a:ext>
                  </a:extLst>
                </a:gridCol>
                <a:gridCol w="1609023">
                  <a:extLst>
                    <a:ext uri="{9D8B030D-6E8A-4147-A177-3AD203B41FA5}">
                      <a16:colId xmlns:a16="http://schemas.microsoft.com/office/drawing/2014/main" val="3211272676"/>
                    </a:ext>
                  </a:extLst>
                </a:gridCol>
                <a:gridCol w="1322671">
                  <a:extLst>
                    <a:ext uri="{9D8B030D-6E8A-4147-A177-3AD203B41FA5}">
                      <a16:colId xmlns:a16="http://schemas.microsoft.com/office/drawing/2014/main" val="4230705165"/>
                    </a:ext>
                  </a:extLst>
                </a:gridCol>
                <a:gridCol w="2208999">
                  <a:extLst>
                    <a:ext uri="{9D8B030D-6E8A-4147-A177-3AD203B41FA5}">
                      <a16:colId xmlns:a16="http://schemas.microsoft.com/office/drawing/2014/main" val="2455151541"/>
                    </a:ext>
                  </a:extLst>
                </a:gridCol>
              </a:tblGrid>
              <a:tr h="4590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High School Academies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38111"/>
                  </a:ext>
                </a:extLst>
              </a:tr>
              <a:tr h="1023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Total Student 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Student Count</a:t>
                      </a:r>
                    </a:p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 (Earning A to C)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Credits Attempted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Successful Credits</a:t>
                      </a:r>
                    </a:p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 (C or Better)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Money Saved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High Schools with Academies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83201"/>
                  </a:ext>
                </a:extLst>
              </a:tr>
              <a:tr h="61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2015-16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123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117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$15,023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773740"/>
                  </a:ext>
                </a:extLst>
              </a:tr>
              <a:tr h="61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2016-17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191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867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$113,013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49786"/>
                  </a:ext>
                </a:extLst>
              </a:tr>
              <a:tr h="61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2017-18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399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357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1,928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1,739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$229,896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32321"/>
                  </a:ext>
                </a:extLst>
              </a:tr>
              <a:tr h="61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2018-19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398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2,236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2,004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$268,937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68061"/>
                  </a:ext>
                </a:extLst>
              </a:tr>
              <a:tr h="61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$445,030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558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04800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Growth in High School Academies over 5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2998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26% of HSA Seniors enrolled at CVTC </a:t>
            </a:r>
            <a:r>
              <a:rPr lang="en-US" sz="2000" b="1">
                <a:solidFill>
                  <a:schemeClr val="bg1"/>
                </a:solidFill>
              </a:rPr>
              <a:t>in 2020!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altLang="en-US" sz="2800" cap="none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 School Academy Program</a:t>
            </a:r>
            <a:br>
              <a:rPr lang="en-US" altLang="en-US" sz="2800" cap="none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cap="none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2018-2019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093" y="1563602"/>
            <a:ext cx="10905813" cy="5202957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1EC"/>
                </a:solidFill>
                <a:effectLst/>
                <a:uLnTx/>
                <a:uFillTx/>
                <a:latin typeface="NewsGoth BT"/>
                <a:ea typeface="+mn-ea"/>
                <a:cs typeface="+mn-cs"/>
              </a:rPr>
              <a:t>Kb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1EC"/>
              </a:solidFill>
              <a:effectLst/>
              <a:uLnTx/>
              <a:uFillTx/>
              <a:latin typeface="NewsGoth B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7751" y="3076144"/>
            <a:ext cx="1466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ACADEMIES 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154" y="4359606"/>
            <a:ext cx="838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0036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54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http://theprofitacademy.net/wp-content/uploads/2014/10/anik-singal-profit-academy-reviewe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48" y="5551850"/>
            <a:ext cx="900247" cy="9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05998" y="4447426"/>
            <a:ext cx="1466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STUDENTS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6472" y="2989449"/>
            <a:ext cx="126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60036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398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704230" y="2877467"/>
            <a:ext cx="0" cy="27980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92727" y="2877467"/>
            <a:ext cx="19253" cy="29068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2" y="2463418"/>
            <a:ext cx="4414937" cy="308843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6671310" y="2877467"/>
            <a:ext cx="15240" cy="29504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27594" y="4360361"/>
            <a:ext cx="1549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0036"/>
                </a:solidFill>
                <a:effectLst/>
                <a:uLnTx/>
                <a:uFillTx/>
                <a:latin typeface="NewsGoth Cn BT" panose="020B0506020202030204" pitchFamily="34" charset="0"/>
                <a:ea typeface="+mn-ea"/>
                <a:cs typeface="Times New Roman" panose="02020603050405020304" pitchFamily="18" charset="0"/>
              </a:rPr>
              <a:t>3260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7203" y="3076144"/>
            <a:ext cx="1466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NewsGoth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 EARNED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ri1ftuBH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3700"/>
            <a:ext cx="12192000" cy="6805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6" y="-152400"/>
            <a:ext cx="10744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 School Academies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15788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https://www.cvtc.edu/admissions/college-credit-opportunities-in-high-school/hs-academies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23B5F26-BD08-4F9C-BFC8-139740303C89}" vid="{9C2ECB3A-212B-4180-B0CE-7C8D5D5F41E6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College - BLUE">
  <a:themeElements>
    <a:clrScheme name="CVTC Colors">
      <a:dk1>
        <a:sysClr val="windowText" lastClr="000000"/>
      </a:dk1>
      <a:lt1>
        <a:srgbClr val="F2F1EC"/>
      </a:lt1>
      <a:dk2>
        <a:srgbClr val="00457C"/>
      </a:dk2>
      <a:lt2>
        <a:srgbClr val="E8E6DD"/>
      </a:lt2>
      <a:accent1>
        <a:srgbClr val="7E6F67"/>
      </a:accent1>
      <a:accent2>
        <a:srgbClr val="860038"/>
      </a:accent2>
      <a:accent3>
        <a:srgbClr val="9BBB59"/>
      </a:accent3>
      <a:accent4>
        <a:srgbClr val="8064A2"/>
      </a:accent4>
      <a:accent5>
        <a:srgbClr val="4BACC6"/>
      </a:accent5>
      <a:accent6>
        <a:srgbClr val="EF932A"/>
      </a:accent6>
      <a:hlink>
        <a:srgbClr val="0000FF"/>
      </a:hlink>
      <a:folHlink>
        <a:srgbClr val="800080"/>
      </a:folHlink>
    </a:clrScheme>
    <a:fontScheme name="CVTC Style">
      <a:majorFont>
        <a:latin typeface="LubalGraph Md BT"/>
        <a:ea typeface=""/>
        <a:cs typeface=""/>
      </a:majorFont>
      <a:minorFont>
        <a:latin typeface="NewsGoth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College - BLUE" id="{C635CA7A-8716-4A5A-BE4C-C46954822D5F}" vid="{4EEEF9A4-D4BC-4971-A616-3BC5C52A11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d708fe1-499a-404b-8760-7fadc8efcb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25DA7EFABEF439271A3FD99786188" ma:contentTypeVersion="14" ma:contentTypeDescription="Create a new document." ma:contentTypeScope="" ma:versionID="83f5729b119d806f3c9f0b5b27ae4897">
  <xsd:schema xmlns:xsd="http://www.w3.org/2001/XMLSchema" xmlns:xs="http://www.w3.org/2001/XMLSchema" xmlns:p="http://schemas.microsoft.com/office/2006/metadata/properties" xmlns:ns2="9d708fe1-499a-404b-8760-7fadc8efcb04" xmlns:ns3="0ea9a507-3a85-4b04-86ce-1835e911386e" targetNamespace="http://schemas.microsoft.com/office/2006/metadata/properties" ma:root="true" ma:fieldsID="5f94c4f7a8e175909b42d24fc7561050" ns2:_="" ns3:_="">
    <xsd:import namespace="9d708fe1-499a-404b-8760-7fadc8efcb04"/>
    <xsd:import namespace="0ea9a507-3a85-4b04-86ce-1835e9113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8fe1-499a-404b-8760-7fadc8efc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9a507-3a85-4b04-86ce-1835e9113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48733-7EE5-4768-92D9-DA7144B1C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0C2C5-F443-4AD6-986B-B037D67131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fe8b21-3848-46aa-bc34-d0c4ff8f04f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E7F509-E54F-472A-8759-AEAF12F61160}"/>
</file>

<file path=docProps/app.xml><?xml version="1.0" encoding="utf-8"?>
<Properties xmlns="http://schemas.openxmlformats.org/officeDocument/2006/extended-properties" xmlns:vt="http://schemas.openxmlformats.org/officeDocument/2006/docPropsVTypes">
  <Template>College Template -Bulletin Board - Blue-widescreen (1)</Template>
  <TotalTime>13418</TotalTime>
  <Words>1100</Words>
  <Application>Microsoft Office PowerPoint</Application>
  <PresentationFormat>Widescreen</PresentationFormat>
  <Paragraphs>318</Paragraphs>
  <Slides>28</Slides>
  <Notes>19</Notes>
  <HiddenSlides>1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Futura Md BT</vt:lpstr>
      <vt:lpstr>LubalGraph Md BT</vt:lpstr>
      <vt:lpstr>Minion Pro</vt:lpstr>
      <vt:lpstr>News Gothic</vt:lpstr>
      <vt:lpstr>NewsGoth BT</vt:lpstr>
      <vt:lpstr>NewsGoth Cn BT</vt:lpstr>
      <vt:lpstr>Times New Roman</vt:lpstr>
      <vt:lpstr>Office Theme</vt:lpstr>
      <vt:lpstr>2_Office Theme</vt:lpstr>
      <vt:lpstr>General College - BLUE</vt:lpstr>
      <vt:lpstr>PowerPoint Presentation</vt:lpstr>
      <vt:lpstr>An Innovative Approach to Earning College Credit in High school ………………………………………………………………………………………………………………………….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School Academy Program 2018-2019</vt:lpstr>
      <vt:lpstr>High School Academies</vt:lpstr>
      <vt:lpstr>PowerPoint Presentation</vt:lpstr>
      <vt:lpstr>PowerPoint Presentation</vt:lpstr>
      <vt:lpstr>Healthcare Academy</vt:lpstr>
      <vt:lpstr>PowerPoint Presentation</vt:lpstr>
      <vt:lpstr>PowerPoint Presentation</vt:lpstr>
      <vt:lpstr>PowerPoint Presentation</vt:lpstr>
      <vt:lpstr>Business Management Embedded Associate’s Degree Partnership  …………………………………………………………………………………………………………………………. </vt:lpstr>
      <vt:lpstr>Business Management Embedded Associate’s Degree Partnership  …………………………………………………………………………………………………………………………. </vt:lpstr>
      <vt:lpstr>Business Management Embedded Associate’s Degree Partnerships …………………………………………………………………………………………………………………………. </vt:lpstr>
      <vt:lpstr>High school partnerships Opportunities </vt:lpstr>
      <vt:lpstr>PowerPoint Presentation</vt:lpstr>
      <vt:lpstr>Associate Degree Timeline</vt:lpstr>
      <vt:lpstr>What we provide  …………………………………………………………………………………………………………………………. </vt:lpstr>
      <vt:lpstr>What we provide  …………………………………………………………………………………………………………………………. </vt:lpstr>
      <vt:lpstr>What we provide  …………………………………………………………………………………………………………………………. </vt:lpstr>
      <vt:lpstr>Business Management-Associate Degree Academy</vt:lpstr>
      <vt:lpstr>Email: highschoolacademies@cvtc.edu </vt:lpstr>
      <vt:lpstr>Business Management Embedded Associate’s Degree Partnerships …………………………………………………………………………………………………………………………. </vt:lpstr>
      <vt:lpstr>Resources PAGE </vt:lpstr>
    </vt:vector>
  </TitlesOfParts>
  <Company>Chippewa Valley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</dc:title>
  <dc:subject>2017 College Template - Bulletin Board - Blue-widescreen</dc:subject>
  <dc:creator>Reidt, Katie</dc:creator>
  <cp:lastModifiedBy>Kristel Tavare</cp:lastModifiedBy>
  <cp:revision>191</cp:revision>
  <dcterms:created xsi:type="dcterms:W3CDTF">2018-02-14T17:58:34Z</dcterms:created>
  <dcterms:modified xsi:type="dcterms:W3CDTF">2020-09-29T20:03:45Z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0x010100CAD25DA7EFABEF439271A3FD99786188</vt:lpwstr>
  </property>
  <property fmtid="{D5CDD505-2E9C-101B-9397-08002B2CF9AE}" pid="3" name="_dlc_DocIdItemGuid">
    <vt:lpwstr>a284e795-8126-4858-8ca7-0b9b75c2f284</vt:lpwstr>
  </property>
  <property fmtid="{D5CDD505-2E9C-101B-9397-08002B2CF9AE}" pid="4" name="Order">
    <vt:r8>28292800</vt:r8>
  </property>
</Properties>
</file>