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76" r:id="rId3"/>
    <p:sldMasterId id="2147483777" r:id="rId4"/>
    <p:sldMasterId id="2147483778" r:id="rId5"/>
    <p:sldMasterId id="2147483779" r:id="rId6"/>
    <p:sldMasterId id="2147483780" r:id="rId7"/>
    <p:sldMasterId id="2147483781" r:id="rId8"/>
    <p:sldMasterId id="2147483782"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Lst>
  <p:sldSz cy="5143500" cx="9144000"/>
  <p:notesSz cx="6858000" cy="9144000"/>
  <p:embeddedFontLst>
    <p:embeddedFont>
      <p:font typeface="Proxima Nova"/>
      <p:regular r:id="rId39"/>
      <p:bold r:id="rId40"/>
      <p:italic r:id="rId41"/>
      <p:boldItalic r:id="rId42"/>
    </p:embeddedFont>
    <p:embeddedFont>
      <p:font typeface="Lato"/>
      <p:regular r:id="rId43"/>
      <p:bold r:id="rId44"/>
      <p:italic r:id="rId45"/>
      <p:boldItalic r:id="rId46"/>
    </p:embeddedFont>
    <p:embeddedFont>
      <p:font typeface="Lato Black"/>
      <p:bold r:id="rId47"/>
      <p:boldItalic r:id="rId48"/>
    </p:embeddedFont>
    <p:embeddedFont>
      <p:font typeface="Candara"/>
      <p:regular r:id="rId49"/>
      <p:bold r:id="rId50"/>
      <p:italic r:id="rId51"/>
      <p:boldItalic r:id="rId52"/>
    </p:embeddedFont>
    <p:embeddedFont>
      <p:font typeface="Helvetica Neue"/>
      <p:regular r:id="rId53"/>
      <p:bold r:id="rId54"/>
      <p:italic r:id="rId55"/>
      <p:boldItalic r:id="rId56"/>
    </p:embeddedFont>
    <p:embeddedFont>
      <p:font typeface="Helvetica Neue Light"/>
      <p:regular r:id="rId57"/>
      <p:bold r:id="rId58"/>
      <p:italic r:id="rId59"/>
      <p:boldItalic r:id="rId60"/>
    </p:embeddedFont>
    <p:embeddedFont>
      <p:font typeface="Open Sans Light"/>
      <p:regular r:id="rId61"/>
      <p:bold r:id="rId62"/>
      <p:italic r:id="rId63"/>
      <p:boldItalic r:id="rId64"/>
    </p:embeddedFont>
    <p:embeddedFont>
      <p:font typeface="Century Gothic"/>
      <p:regular r:id="rId65"/>
      <p:bold r:id="rId66"/>
      <p:italic r:id="rId67"/>
      <p:boldItalic r:id="rId68"/>
    </p:embeddedFont>
    <p:embeddedFont>
      <p:font typeface="Open Sans"/>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42" Type="http://schemas.openxmlformats.org/officeDocument/2006/relationships/font" Target="fonts/ProximaNova-boldItalic.fntdata"/><Relationship Id="rId47" Type="http://schemas.openxmlformats.org/officeDocument/2006/relationships/font" Target="fonts/LatoBlack-bold.fntdata"/><Relationship Id="rId63" Type="http://schemas.openxmlformats.org/officeDocument/2006/relationships/font" Target="fonts/OpenSansLight-italic.fntdata"/><Relationship Id="rId21" Type="http://schemas.openxmlformats.org/officeDocument/2006/relationships/slide" Target="slides/slide11.xml"/><Relationship Id="rId68" Type="http://schemas.openxmlformats.org/officeDocument/2006/relationships/font" Target="fonts/CenturyGothic-boldItalic.fntdata"/><Relationship Id="rId2" Type="http://schemas.openxmlformats.org/officeDocument/2006/relationships/presProps" Target="presProps.xml"/><Relationship Id="rId29" Type="http://schemas.openxmlformats.org/officeDocument/2006/relationships/slide" Target="slides/slide19.xml"/><Relationship Id="rId16" Type="http://schemas.openxmlformats.org/officeDocument/2006/relationships/slide" Target="slides/slide6.xml"/><Relationship Id="rId40" Type="http://schemas.openxmlformats.org/officeDocument/2006/relationships/font" Target="fonts/ProximaNova-bold.fntdata"/><Relationship Id="rId45" Type="http://schemas.openxmlformats.org/officeDocument/2006/relationships/font" Target="fonts/Lato-italic.fntdata"/><Relationship Id="rId32" Type="http://schemas.openxmlformats.org/officeDocument/2006/relationships/slide" Target="slides/slide22.xml"/><Relationship Id="rId37" Type="http://schemas.openxmlformats.org/officeDocument/2006/relationships/slide" Target="slides/slide27.xml"/><Relationship Id="rId66" Type="http://schemas.openxmlformats.org/officeDocument/2006/relationships/font" Target="fonts/CenturyGothic-bold.fntdata"/><Relationship Id="rId24" Type="http://schemas.openxmlformats.org/officeDocument/2006/relationships/slide" Target="slides/slide14.xml"/><Relationship Id="rId53" Type="http://schemas.openxmlformats.org/officeDocument/2006/relationships/font" Target="fonts/HelveticaNeue-regular.fntdata"/><Relationship Id="rId11" Type="http://schemas.openxmlformats.org/officeDocument/2006/relationships/slide" Target="slides/slide1.xml"/><Relationship Id="rId58" Type="http://schemas.openxmlformats.org/officeDocument/2006/relationships/font" Target="fonts/HelveticaNeueLight-bold.fntdata"/><Relationship Id="rId74" Type="http://schemas.openxmlformats.org/officeDocument/2006/relationships/customXml" Target="../customXml/item2.xml"/><Relationship Id="rId5" Type="http://schemas.openxmlformats.org/officeDocument/2006/relationships/slideMaster" Target="slideMasters/slideMaster3.xml"/><Relationship Id="rId61" Type="http://schemas.openxmlformats.org/officeDocument/2006/relationships/font" Target="fonts/OpenSansLight-regular.fntdata"/><Relationship Id="rId19" Type="http://schemas.openxmlformats.org/officeDocument/2006/relationships/slide" Target="slides/slide9.xml"/><Relationship Id="rId43" Type="http://schemas.openxmlformats.org/officeDocument/2006/relationships/font" Target="fonts/Lato-regular.fntdata"/><Relationship Id="rId48" Type="http://schemas.openxmlformats.org/officeDocument/2006/relationships/font" Target="fonts/LatoBlack-boldItalic.fntdata"/><Relationship Id="rId30" Type="http://schemas.openxmlformats.org/officeDocument/2006/relationships/slide" Target="slides/slide20.xml"/><Relationship Id="rId35" Type="http://schemas.openxmlformats.org/officeDocument/2006/relationships/slide" Target="slides/slide25.xml"/><Relationship Id="rId64" Type="http://schemas.openxmlformats.org/officeDocument/2006/relationships/font" Target="fonts/OpenSansLight-boldItalic.fntdata"/><Relationship Id="rId22" Type="http://schemas.openxmlformats.org/officeDocument/2006/relationships/slide" Target="slides/slide12.xml"/><Relationship Id="rId69" Type="http://schemas.openxmlformats.org/officeDocument/2006/relationships/font" Target="fonts/OpenSans-regular.fntdata"/><Relationship Id="rId27" Type="http://schemas.openxmlformats.org/officeDocument/2006/relationships/slide" Target="slides/slide17.xml"/><Relationship Id="rId56" Type="http://schemas.openxmlformats.org/officeDocument/2006/relationships/font" Target="fonts/HelveticaNeue-boldItalic.fntdata"/><Relationship Id="rId14" Type="http://schemas.openxmlformats.org/officeDocument/2006/relationships/slide" Target="slides/slide4.xml"/><Relationship Id="rId8" Type="http://schemas.openxmlformats.org/officeDocument/2006/relationships/slideMaster" Target="slideMasters/slideMaster6.xml"/><Relationship Id="rId72" Type="http://schemas.openxmlformats.org/officeDocument/2006/relationships/font" Target="fonts/OpenSans-boldItalic.fntdata"/><Relationship Id="rId51" Type="http://schemas.openxmlformats.org/officeDocument/2006/relationships/font" Target="fonts/Candara-italic.fntdata"/><Relationship Id="rId3" Type="http://schemas.openxmlformats.org/officeDocument/2006/relationships/slideMaster" Target="slideMasters/slideMaster1.xml"/><Relationship Id="rId46" Type="http://schemas.openxmlformats.org/officeDocument/2006/relationships/font" Target="fonts/Lato-boldItalic.fntdata"/><Relationship Id="rId33" Type="http://schemas.openxmlformats.org/officeDocument/2006/relationships/slide" Target="slides/slide23.xml"/><Relationship Id="rId38" Type="http://schemas.openxmlformats.org/officeDocument/2006/relationships/slide" Target="slides/slide28.xml"/><Relationship Id="rId67" Type="http://schemas.openxmlformats.org/officeDocument/2006/relationships/font" Target="fonts/CenturyGothic-italic.fntdata"/><Relationship Id="rId25" Type="http://schemas.openxmlformats.org/officeDocument/2006/relationships/slide" Target="slides/slide15.xml"/><Relationship Id="rId12" Type="http://schemas.openxmlformats.org/officeDocument/2006/relationships/slide" Target="slides/slide2.xml"/><Relationship Id="rId59" Type="http://schemas.openxmlformats.org/officeDocument/2006/relationships/font" Target="fonts/HelveticaNeueLight-italic.fntdata"/><Relationship Id="rId17" Type="http://schemas.openxmlformats.org/officeDocument/2006/relationships/slide" Target="slides/slide7.xml"/><Relationship Id="rId41" Type="http://schemas.openxmlformats.org/officeDocument/2006/relationships/font" Target="fonts/ProximaNova-italic.fntdata"/><Relationship Id="rId70" Type="http://schemas.openxmlformats.org/officeDocument/2006/relationships/font" Target="fonts/OpenSans-bold.fntdata"/><Relationship Id="rId62" Type="http://schemas.openxmlformats.org/officeDocument/2006/relationships/font" Target="fonts/OpenSansLight-bold.fntdata"/><Relationship Id="rId20" Type="http://schemas.openxmlformats.org/officeDocument/2006/relationships/slide" Target="slides/slide10.xml"/><Relationship Id="rId54" Type="http://schemas.openxmlformats.org/officeDocument/2006/relationships/font" Target="fonts/HelveticaNeue-bold.fntdata"/><Relationship Id="rId75" Type="http://schemas.openxmlformats.org/officeDocument/2006/relationships/customXml" Target="../customXml/item3.xml"/><Relationship Id="rId1" Type="http://schemas.openxmlformats.org/officeDocument/2006/relationships/theme" Target="theme/theme1.xml"/><Relationship Id="rId6" Type="http://schemas.openxmlformats.org/officeDocument/2006/relationships/slideMaster" Target="slideMasters/slideMaster4.xml"/><Relationship Id="rId49" Type="http://schemas.openxmlformats.org/officeDocument/2006/relationships/font" Target="fonts/Candara-regular.fntdata"/><Relationship Id="rId36" Type="http://schemas.openxmlformats.org/officeDocument/2006/relationships/slide" Target="slides/slide26.xml"/><Relationship Id="rId23" Type="http://schemas.openxmlformats.org/officeDocument/2006/relationships/slide" Target="slides/slide13.xml"/><Relationship Id="rId28" Type="http://schemas.openxmlformats.org/officeDocument/2006/relationships/slide" Target="slides/slide18.xml"/><Relationship Id="rId57" Type="http://schemas.openxmlformats.org/officeDocument/2006/relationships/font" Target="fonts/HelveticaNeueLight-regular.fntdata"/><Relationship Id="rId15" Type="http://schemas.openxmlformats.org/officeDocument/2006/relationships/slide" Target="slides/slide5.xml"/><Relationship Id="rId44" Type="http://schemas.openxmlformats.org/officeDocument/2006/relationships/font" Target="fonts/Lato-bold.fntdata"/><Relationship Id="rId31" Type="http://schemas.openxmlformats.org/officeDocument/2006/relationships/slide" Target="slides/slide21.xml"/><Relationship Id="rId65" Type="http://schemas.openxmlformats.org/officeDocument/2006/relationships/font" Target="fonts/CenturyGothic-regular.fntdata"/><Relationship Id="rId60" Type="http://schemas.openxmlformats.org/officeDocument/2006/relationships/font" Target="fonts/HelveticaNeueLight-boldItalic.fntdata"/><Relationship Id="rId52" Type="http://schemas.openxmlformats.org/officeDocument/2006/relationships/font" Target="fonts/Candara-boldItalic.fntdata"/><Relationship Id="rId10" Type="http://schemas.openxmlformats.org/officeDocument/2006/relationships/notesMaster" Target="notesMasters/notesMaster1.xml"/><Relationship Id="rId73" Type="http://schemas.openxmlformats.org/officeDocument/2006/relationships/customXml" Target="../customXml/item1.xml"/><Relationship Id="rId4" Type="http://schemas.openxmlformats.org/officeDocument/2006/relationships/slideMaster" Target="slideMasters/slideMaster2.xml"/><Relationship Id="rId9" Type="http://schemas.openxmlformats.org/officeDocument/2006/relationships/slideMaster" Target="slideMasters/slideMaster7.xml"/><Relationship Id="rId39" Type="http://schemas.openxmlformats.org/officeDocument/2006/relationships/font" Target="fonts/ProximaNova-regular.fntdata"/><Relationship Id="rId13" Type="http://schemas.openxmlformats.org/officeDocument/2006/relationships/slide" Target="slides/slide3.xml"/><Relationship Id="rId18" Type="http://schemas.openxmlformats.org/officeDocument/2006/relationships/slide" Target="slides/slide8.xml"/><Relationship Id="rId34" Type="http://schemas.openxmlformats.org/officeDocument/2006/relationships/slide" Target="slides/slide24.xml"/><Relationship Id="rId50" Type="http://schemas.openxmlformats.org/officeDocument/2006/relationships/font" Target="fonts/Candara-bold.fntdata"/><Relationship Id="rId55" Type="http://schemas.openxmlformats.org/officeDocument/2006/relationships/font" Target="fonts/HelveticaNeue-italic.fntdata"/><Relationship Id="rId7" Type="http://schemas.openxmlformats.org/officeDocument/2006/relationships/slideMaster" Target="slideMasters/slideMaster5.xml"/><Relationship Id="rId71" Type="http://schemas.openxmlformats.org/officeDocument/2006/relationships/font" Target="fonts/OpenSans-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b="0" i="0" sz="1200" u="none" cap="none" strike="noStrike">
                <a:solidFill>
                  <a:srgbClr val="53585F"/>
                </a:solidFill>
                <a:latin typeface="Lato"/>
                <a:ea typeface="Lato"/>
                <a:cs typeface="Lato"/>
                <a:sym typeface="Lato"/>
              </a:defRPr>
            </a:lvl1pPr>
            <a:lvl2pPr lvl="1" marR="0" rtl="0" algn="l">
              <a:spcBef>
                <a:spcPts val="0"/>
              </a:spcBef>
              <a:spcAft>
                <a:spcPts val="0"/>
              </a:spcAft>
              <a:buSzPts val="1400"/>
              <a:buNone/>
              <a:defRPr b="0" i="0" sz="2000" u="none" cap="none" strike="noStrike">
                <a:solidFill>
                  <a:srgbClr val="53585F"/>
                </a:solidFill>
                <a:latin typeface="Lato"/>
                <a:ea typeface="Lato"/>
                <a:cs typeface="Lato"/>
                <a:sym typeface="Lato"/>
              </a:defRPr>
            </a:lvl2pPr>
            <a:lvl3pPr lvl="2" marR="0" rtl="0" algn="l">
              <a:spcBef>
                <a:spcPts val="0"/>
              </a:spcBef>
              <a:spcAft>
                <a:spcPts val="0"/>
              </a:spcAft>
              <a:buSzPts val="1400"/>
              <a:buNone/>
              <a:defRPr b="0" i="0" sz="2000" u="none" cap="none" strike="noStrike">
                <a:solidFill>
                  <a:srgbClr val="53585F"/>
                </a:solidFill>
                <a:latin typeface="Lato"/>
                <a:ea typeface="Lato"/>
                <a:cs typeface="Lato"/>
                <a:sym typeface="Lato"/>
              </a:defRPr>
            </a:lvl3pPr>
            <a:lvl4pPr lvl="3" marR="0" rtl="0" algn="l">
              <a:spcBef>
                <a:spcPts val="0"/>
              </a:spcBef>
              <a:spcAft>
                <a:spcPts val="0"/>
              </a:spcAft>
              <a:buSzPts val="1400"/>
              <a:buNone/>
              <a:defRPr b="0" i="0" sz="2000" u="none" cap="none" strike="noStrike">
                <a:solidFill>
                  <a:srgbClr val="53585F"/>
                </a:solidFill>
                <a:latin typeface="Lato"/>
                <a:ea typeface="Lato"/>
                <a:cs typeface="Lato"/>
                <a:sym typeface="Lato"/>
              </a:defRPr>
            </a:lvl4pPr>
            <a:lvl5pPr lvl="4" marR="0" rtl="0" algn="l">
              <a:spcBef>
                <a:spcPts val="0"/>
              </a:spcBef>
              <a:spcAft>
                <a:spcPts val="0"/>
              </a:spcAft>
              <a:buSzPts val="1400"/>
              <a:buNone/>
              <a:defRPr b="0" i="0" sz="2000" u="none" cap="none" strike="noStrike">
                <a:solidFill>
                  <a:srgbClr val="53585F"/>
                </a:solidFill>
                <a:latin typeface="Lato"/>
                <a:ea typeface="Lato"/>
                <a:cs typeface="Lato"/>
                <a:sym typeface="Lato"/>
              </a:defRPr>
            </a:lvl5pPr>
            <a:lvl6pPr lvl="5" marR="0" rtl="0" algn="l">
              <a:spcBef>
                <a:spcPts val="0"/>
              </a:spcBef>
              <a:spcAft>
                <a:spcPts val="0"/>
              </a:spcAft>
              <a:buSzPts val="1400"/>
              <a:buNone/>
              <a:defRPr b="0" i="0" sz="2000" u="none" cap="none" strike="noStrike">
                <a:solidFill>
                  <a:srgbClr val="53585F"/>
                </a:solidFill>
                <a:latin typeface="Lato"/>
                <a:ea typeface="Lato"/>
                <a:cs typeface="Lato"/>
                <a:sym typeface="Lato"/>
              </a:defRPr>
            </a:lvl6pPr>
            <a:lvl7pPr lvl="6" marR="0" rtl="0" algn="l">
              <a:spcBef>
                <a:spcPts val="0"/>
              </a:spcBef>
              <a:spcAft>
                <a:spcPts val="0"/>
              </a:spcAft>
              <a:buSzPts val="1400"/>
              <a:buNone/>
              <a:defRPr b="0" i="0" sz="2000" u="none" cap="none" strike="noStrike">
                <a:solidFill>
                  <a:srgbClr val="53585F"/>
                </a:solidFill>
                <a:latin typeface="Lato"/>
                <a:ea typeface="Lato"/>
                <a:cs typeface="Lato"/>
                <a:sym typeface="Lato"/>
              </a:defRPr>
            </a:lvl7pPr>
            <a:lvl8pPr lvl="7" marR="0" rtl="0" algn="l">
              <a:spcBef>
                <a:spcPts val="0"/>
              </a:spcBef>
              <a:spcAft>
                <a:spcPts val="0"/>
              </a:spcAft>
              <a:buSzPts val="1400"/>
              <a:buNone/>
              <a:defRPr b="0" i="0" sz="2000" u="none" cap="none" strike="noStrike">
                <a:solidFill>
                  <a:srgbClr val="53585F"/>
                </a:solidFill>
                <a:latin typeface="Lato"/>
                <a:ea typeface="Lato"/>
                <a:cs typeface="Lato"/>
                <a:sym typeface="Lato"/>
              </a:defRPr>
            </a:lvl8pPr>
            <a:lvl9pPr lvl="8" marR="0" rtl="0" algn="l">
              <a:spcBef>
                <a:spcPts val="0"/>
              </a:spcBef>
              <a:spcAft>
                <a:spcPts val="0"/>
              </a:spcAft>
              <a:buSzPts val="1400"/>
              <a:buNone/>
              <a:defRPr b="0" i="0" sz="2000" u="none" cap="none" strike="noStrike">
                <a:solidFill>
                  <a:srgbClr val="53585F"/>
                </a:solidFill>
                <a:latin typeface="Lato"/>
                <a:ea typeface="Lato"/>
                <a:cs typeface="Lato"/>
                <a:sym typeface="Lato"/>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lvl="0" marR="0" rtl="0" algn="r">
              <a:spcBef>
                <a:spcPts val="0"/>
              </a:spcBef>
              <a:spcAft>
                <a:spcPts val="0"/>
              </a:spcAft>
              <a:buSzPts val="1400"/>
              <a:buNone/>
              <a:defRPr b="0" i="0" sz="1200" u="none" cap="none" strike="noStrike">
                <a:solidFill>
                  <a:srgbClr val="53585F"/>
                </a:solidFill>
                <a:latin typeface="Lato"/>
                <a:ea typeface="Lato"/>
                <a:cs typeface="Lato"/>
                <a:sym typeface="Lato"/>
              </a:defRPr>
            </a:lvl1pPr>
            <a:lvl2pPr lvl="1" marR="0" rtl="0" algn="l">
              <a:spcBef>
                <a:spcPts val="0"/>
              </a:spcBef>
              <a:spcAft>
                <a:spcPts val="0"/>
              </a:spcAft>
              <a:buSzPts val="1400"/>
              <a:buNone/>
              <a:defRPr b="0" i="0" sz="2000" u="none" cap="none" strike="noStrike">
                <a:solidFill>
                  <a:srgbClr val="53585F"/>
                </a:solidFill>
                <a:latin typeface="Lato"/>
                <a:ea typeface="Lato"/>
                <a:cs typeface="Lato"/>
                <a:sym typeface="Lato"/>
              </a:defRPr>
            </a:lvl2pPr>
            <a:lvl3pPr lvl="2" marR="0" rtl="0" algn="l">
              <a:spcBef>
                <a:spcPts val="0"/>
              </a:spcBef>
              <a:spcAft>
                <a:spcPts val="0"/>
              </a:spcAft>
              <a:buSzPts val="1400"/>
              <a:buNone/>
              <a:defRPr b="0" i="0" sz="2000" u="none" cap="none" strike="noStrike">
                <a:solidFill>
                  <a:srgbClr val="53585F"/>
                </a:solidFill>
                <a:latin typeface="Lato"/>
                <a:ea typeface="Lato"/>
                <a:cs typeface="Lato"/>
                <a:sym typeface="Lato"/>
              </a:defRPr>
            </a:lvl3pPr>
            <a:lvl4pPr lvl="3" marR="0" rtl="0" algn="l">
              <a:spcBef>
                <a:spcPts val="0"/>
              </a:spcBef>
              <a:spcAft>
                <a:spcPts val="0"/>
              </a:spcAft>
              <a:buSzPts val="1400"/>
              <a:buNone/>
              <a:defRPr b="0" i="0" sz="2000" u="none" cap="none" strike="noStrike">
                <a:solidFill>
                  <a:srgbClr val="53585F"/>
                </a:solidFill>
                <a:latin typeface="Lato"/>
                <a:ea typeface="Lato"/>
                <a:cs typeface="Lato"/>
                <a:sym typeface="Lato"/>
              </a:defRPr>
            </a:lvl4pPr>
            <a:lvl5pPr lvl="4" marR="0" rtl="0" algn="l">
              <a:spcBef>
                <a:spcPts val="0"/>
              </a:spcBef>
              <a:spcAft>
                <a:spcPts val="0"/>
              </a:spcAft>
              <a:buSzPts val="1400"/>
              <a:buNone/>
              <a:defRPr b="0" i="0" sz="2000" u="none" cap="none" strike="noStrike">
                <a:solidFill>
                  <a:srgbClr val="53585F"/>
                </a:solidFill>
                <a:latin typeface="Lato"/>
                <a:ea typeface="Lato"/>
                <a:cs typeface="Lato"/>
                <a:sym typeface="Lato"/>
              </a:defRPr>
            </a:lvl5pPr>
            <a:lvl6pPr lvl="5" marR="0" rtl="0" algn="l">
              <a:spcBef>
                <a:spcPts val="0"/>
              </a:spcBef>
              <a:spcAft>
                <a:spcPts val="0"/>
              </a:spcAft>
              <a:buSzPts val="1400"/>
              <a:buNone/>
              <a:defRPr b="0" i="0" sz="2000" u="none" cap="none" strike="noStrike">
                <a:solidFill>
                  <a:srgbClr val="53585F"/>
                </a:solidFill>
                <a:latin typeface="Lato"/>
                <a:ea typeface="Lato"/>
                <a:cs typeface="Lato"/>
                <a:sym typeface="Lato"/>
              </a:defRPr>
            </a:lvl6pPr>
            <a:lvl7pPr lvl="6" marR="0" rtl="0" algn="l">
              <a:spcBef>
                <a:spcPts val="0"/>
              </a:spcBef>
              <a:spcAft>
                <a:spcPts val="0"/>
              </a:spcAft>
              <a:buSzPts val="1400"/>
              <a:buNone/>
              <a:defRPr b="0" i="0" sz="2000" u="none" cap="none" strike="noStrike">
                <a:solidFill>
                  <a:srgbClr val="53585F"/>
                </a:solidFill>
                <a:latin typeface="Lato"/>
                <a:ea typeface="Lato"/>
                <a:cs typeface="Lato"/>
                <a:sym typeface="Lato"/>
              </a:defRPr>
            </a:lvl7pPr>
            <a:lvl8pPr lvl="7" marR="0" rtl="0" algn="l">
              <a:spcBef>
                <a:spcPts val="0"/>
              </a:spcBef>
              <a:spcAft>
                <a:spcPts val="0"/>
              </a:spcAft>
              <a:buSzPts val="1400"/>
              <a:buNone/>
              <a:defRPr b="0" i="0" sz="2000" u="none" cap="none" strike="noStrike">
                <a:solidFill>
                  <a:srgbClr val="53585F"/>
                </a:solidFill>
                <a:latin typeface="Lato"/>
                <a:ea typeface="Lato"/>
                <a:cs typeface="Lato"/>
                <a:sym typeface="Lato"/>
              </a:defRPr>
            </a:lvl8pPr>
            <a:lvl9pPr lvl="8" marR="0" rtl="0" algn="l">
              <a:spcBef>
                <a:spcPts val="0"/>
              </a:spcBef>
              <a:spcAft>
                <a:spcPts val="0"/>
              </a:spcAft>
              <a:buSzPts val="1400"/>
              <a:buNone/>
              <a:defRPr b="0" i="0" sz="2000" u="none" cap="none" strike="noStrike">
                <a:solidFill>
                  <a:srgbClr val="53585F"/>
                </a:solidFill>
                <a:latin typeface="Lato"/>
                <a:ea typeface="Lato"/>
                <a:cs typeface="Lato"/>
                <a:sym typeface="Lato"/>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150"/>
              </a:spcBef>
              <a:spcAft>
                <a:spcPts val="0"/>
              </a:spcAft>
              <a:buSzPts val="1400"/>
              <a:buNone/>
              <a:defRPr b="0" i="0" sz="500" u="none" cap="none" strike="noStrike">
                <a:solidFill>
                  <a:schemeClr val="dk1"/>
                </a:solidFill>
                <a:latin typeface="Calibri"/>
                <a:ea typeface="Calibri"/>
                <a:cs typeface="Calibri"/>
                <a:sym typeface="Calibri"/>
              </a:defRPr>
            </a:lvl1pPr>
            <a:lvl2pPr indent="-228600" lvl="1" marL="914400" marR="0" rtl="0" algn="l">
              <a:spcBef>
                <a:spcPts val="150"/>
              </a:spcBef>
              <a:spcAft>
                <a:spcPts val="0"/>
              </a:spcAft>
              <a:buSzPts val="1400"/>
              <a:buNone/>
              <a:defRPr b="0" i="0" sz="500" u="none" cap="none" strike="noStrike">
                <a:solidFill>
                  <a:schemeClr val="dk1"/>
                </a:solidFill>
                <a:latin typeface="Calibri"/>
                <a:ea typeface="Calibri"/>
                <a:cs typeface="Calibri"/>
                <a:sym typeface="Calibri"/>
              </a:defRPr>
            </a:lvl2pPr>
            <a:lvl3pPr indent="-228600" lvl="2" marL="1371600" marR="0" rtl="0" algn="l">
              <a:spcBef>
                <a:spcPts val="150"/>
              </a:spcBef>
              <a:spcAft>
                <a:spcPts val="0"/>
              </a:spcAft>
              <a:buSzPts val="1400"/>
              <a:buNone/>
              <a:defRPr b="0" i="0" sz="500" u="none" cap="none" strike="noStrike">
                <a:solidFill>
                  <a:schemeClr val="dk1"/>
                </a:solidFill>
                <a:latin typeface="Calibri"/>
                <a:ea typeface="Calibri"/>
                <a:cs typeface="Calibri"/>
                <a:sym typeface="Calibri"/>
              </a:defRPr>
            </a:lvl3pPr>
            <a:lvl4pPr indent="-228600" lvl="3" marL="1828800" marR="0" rtl="0" algn="l">
              <a:spcBef>
                <a:spcPts val="150"/>
              </a:spcBef>
              <a:spcAft>
                <a:spcPts val="0"/>
              </a:spcAft>
              <a:buSzPts val="1400"/>
              <a:buNone/>
              <a:defRPr b="0" i="0" sz="500" u="none" cap="none" strike="noStrike">
                <a:solidFill>
                  <a:schemeClr val="dk1"/>
                </a:solidFill>
                <a:latin typeface="Calibri"/>
                <a:ea typeface="Calibri"/>
                <a:cs typeface="Calibri"/>
                <a:sym typeface="Calibri"/>
              </a:defRPr>
            </a:lvl4pPr>
            <a:lvl5pPr indent="-228600" lvl="4" marL="2286000" marR="0" rtl="0" algn="l">
              <a:spcBef>
                <a:spcPts val="150"/>
              </a:spcBef>
              <a:spcAft>
                <a:spcPts val="0"/>
              </a:spcAft>
              <a:buSzPts val="1400"/>
              <a:buNone/>
              <a:defRPr b="0" i="0" sz="5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5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5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5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5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SzPts val="1400"/>
              <a:buNone/>
              <a:defRPr b="0" i="0" sz="1200" u="none" cap="none" strike="noStrike">
                <a:solidFill>
                  <a:srgbClr val="53585F"/>
                </a:solidFill>
                <a:latin typeface="Lato"/>
                <a:ea typeface="Lato"/>
                <a:cs typeface="Lato"/>
                <a:sym typeface="Lato"/>
              </a:defRPr>
            </a:lvl1pPr>
            <a:lvl2pPr lvl="1" marR="0" rtl="0" algn="l">
              <a:spcBef>
                <a:spcPts val="0"/>
              </a:spcBef>
              <a:spcAft>
                <a:spcPts val="0"/>
              </a:spcAft>
              <a:buSzPts val="1400"/>
              <a:buNone/>
              <a:defRPr b="0" i="0" sz="2000" u="none" cap="none" strike="noStrike">
                <a:solidFill>
                  <a:srgbClr val="53585F"/>
                </a:solidFill>
                <a:latin typeface="Lato"/>
                <a:ea typeface="Lato"/>
                <a:cs typeface="Lato"/>
                <a:sym typeface="Lato"/>
              </a:defRPr>
            </a:lvl2pPr>
            <a:lvl3pPr lvl="2" marR="0" rtl="0" algn="l">
              <a:spcBef>
                <a:spcPts val="0"/>
              </a:spcBef>
              <a:spcAft>
                <a:spcPts val="0"/>
              </a:spcAft>
              <a:buSzPts val="1400"/>
              <a:buNone/>
              <a:defRPr b="0" i="0" sz="2000" u="none" cap="none" strike="noStrike">
                <a:solidFill>
                  <a:srgbClr val="53585F"/>
                </a:solidFill>
                <a:latin typeface="Lato"/>
                <a:ea typeface="Lato"/>
                <a:cs typeface="Lato"/>
                <a:sym typeface="Lato"/>
              </a:defRPr>
            </a:lvl3pPr>
            <a:lvl4pPr lvl="3" marR="0" rtl="0" algn="l">
              <a:spcBef>
                <a:spcPts val="0"/>
              </a:spcBef>
              <a:spcAft>
                <a:spcPts val="0"/>
              </a:spcAft>
              <a:buSzPts val="1400"/>
              <a:buNone/>
              <a:defRPr b="0" i="0" sz="2000" u="none" cap="none" strike="noStrike">
                <a:solidFill>
                  <a:srgbClr val="53585F"/>
                </a:solidFill>
                <a:latin typeface="Lato"/>
                <a:ea typeface="Lato"/>
                <a:cs typeface="Lato"/>
                <a:sym typeface="Lato"/>
              </a:defRPr>
            </a:lvl4pPr>
            <a:lvl5pPr lvl="4" marR="0" rtl="0" algn="l">
              <a:spcBef>
                <a:spcPts val="0"/>
              </a:spcBef>
              <a:spcAft>
                <a:spcPts val="0"/>
              </a:spcAft>
              <a:buSzPts val="1400"/>
              <a:buNone/>
              <a:defRPr b="0" i="0" sz="2000" u="none" cap="none" strike="noStrike">
                <a:solidFill>
                  <a:srgbClr val="53585F"/>
                </a:solidFill>
                <a:latin typeface="Lato"/>
                <a:ea typeface="Lato"/>
                <a:cs typeface="Lato"/>
                <a:sym typeface="Lato"/>
              </a:defRPr>
            </a:lvl5pPr>
            <a:lvl6pPr lvl="5" marR="0" rtl="0" algn="l">
              <a:spcBef>
                <a:spcPts val="0"/>
              </a:spcBef>
              <a:spcAft>
                <a:spcPts val="0"/>
              </a:spcAft>
              <a:buSzPts val="1400"/>
              <a:buNone/>
              <a:defRPr b="0" i="0" sz="2000" u="none" cap="none" strike="noStrike">
                <a:solidFill>
                  <a:srgbClr val="53585F"/>
                </a:solidFill>
                <a:latin typeface="Lato"/>
                <a:ea typeface="Lato"/>
                <a:cs typeface="Lato"/>
                <a:sym typeface="Lato"/>
              </a:defRPr>
            </a:lvl6pPr>
            <a:lvl7pPr lvl="6" marR="0" rtl="0" algn="l">
              <a:spcBef>
                <a:spcPts val="0"/>
              </a:spcBef>
              <a:spcAft>
                <a:spcPts val="0"/>
              </a:spcAft>
              <a:buSzPts val="1400"/>
              <a:buNone/>
              <a:defRPr b="0" i="0" sz="2000" u="none" cap="none" strike="noStrike">
                <a:solidFill>
                  <a:srgbClr val="53585F"/>
                </a:solidFill>
                <a:latin typeface="Lato"/>
                <a:ea typeface="Lato"/>
                <a:cs typeface="Lato"/>
                <a:sym typeface="Lato"/>
              </a:defRPr>
            </a:lvl7pPr>
            <a:lvl8pPr lvl="7" marR="0" rtl="0" algn="l">
              <a:spcBef>
                <a:spcPts val="0"/>
              </a:spcBef>
              <a:spcAft>
                <a:spcPts val="0"/>
              </a:spcAft>
              <a:buSzPts val="1400"/>
              <a:buNone/>
              <a:defRPr b="0" i="0" sz="2000" u="none" cap="none" strike="noStrike">
                <a:solidFill>
                  <a:srgbClr val="53585F"/>
                </a:solidFill>
                <a:latin typeface="Lato"/>
                <a:ea typeface="Lato"/>
                <a:cs typeface="Lato"/>
                <a:sym typeface="Lato"/>
              </a:defRPr>
            </a:lvl8pPr>
            <a:lvl9pPr lvl="8" marR="0" rtl="0" algn="l">
              <a:spcBef>
                <a:spcPts val="0"/>
              </a:spcBef>
              <a:spcAft>
                <a:spcPts val="0"/>
              </a:spcAft>
              <a:buSzPts val="1400"/>
              <a:buNone/>
              <a:defRPr b="0" i="0" sz="2000" u="none" cap="none" strike="noStrike">
                <a:solidFill>
                  <a:srgbClr val="53585F"/>
                </a:solidFill>
                <a:latin typeface="Lato"/>
                <a:ea typeface="Lato"/>
                <a:cs typeface="Lato"/>
                <a:sym typeface="Lato"/>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53585F"/>
                </a:solidFill>
                <a:latin typeface="Lato"/>
                <a:ea typeface="Lato"/>
                <a:cs typeface="Lato"/>
                <a:sym typeface="Lato"/>
              </a:rPr>
              <a:t>‹#›</a:t>
            </a:fld>
            <a:endParaRPr b="0" i="0" sz="1200" u="none" cap="none" strike="noStrike">
              <a:solidFill>
                <a:srgbClr val="53585F"/>
              </a:solidFill>
              <a:latin typeface="Lato"/>
              <a:ea typeface="Lato"/>
              <a:cs typeface="Lato"/>
              <a:sym typeface="Lato"/>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874375c557_0_1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08" name="Google Shape;608;g874375c557_0_1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1200">
                <a:solidFill>
                  <a:schemeClr val="dk1"/>
                </a:solidFill>
                <a:highlight>
                  <a:srgbClr val="FFFFFF"/>
                </a:highlight>
                <a:latin typeface="Lato"/>
                <a:ea typeface="Lato"/>
                <a:cs typeface="Lato"/>
                <a:sym typeface="Lato"/>
              </a:rPr>
              <a:t>Description: </a:t>
            </a:r>
            <a:r>
              <a:rPr lang="en-US" sz="1200">
                <a:solidFill>
                  <a:schemeClr val="dk1"/>
                </a:solidFill>
                <a:highlight>
                  <a:srgbClr val="FFFFFF"/>
                </a:highlight>
                <a:latin typeface="Lato"/>
                <a:ea typeface="Lato"/>
                <a:cs typeface="Lato"/>
                <a:sym typeface="Lato"/>
              </a:rPr>
              <a:t>By integrating career exploration and soft skill development (also known as essential skills), workforce programs can support their client’s development of the fundamental skills that adapt for employability and contribute to lifelong success. Georgia Center for Opportunity has created a leading model that supports an individual’s choice through career pathing, and personalized online and classroom curriculum. This combination of exploration and focused skill development provides individuals with a strong foundation for success in career and life. Learn how to create an integrated program model and track your impact. </a:t>
            </a:r>
            <a:endParaRPr sz="1200">
              <a:solidFill>
                <a:schemeClr val="dk1"/>
              </a:solidFill>
              <a:highlight>
                <a:srgbClr val="FFFFFF"/>
              </a:highlight>
              <a:latin typeface="Lato"/>
              <a:ea typeface="Lato"/>
              <a:cs typeface="Lato"/>
              <a:sym typeface="Lato"/>
            </a:endParaRPr>
          </a:p>
          <a:p>
            <a:pPr indent="0" lvl="0" marL="0" marR="0" rtl="0" algn="l">
              <a:lnSpc>
                <a:spcPct val="100000"/>
              </a:lnSpc>
              <a:spcBef>
                <a:spcPts val="0"/>
              </a:spcBef>
              <a:spcAft>
                <a:spcPts val="0"/>
              </a:spcAft>
              <a:buClr>
                <a:schemeClr val="dk1"/>
              </a:buClr>
              <a:buSzPts val="1400"/>
              <a:buFont typeface="Calibri"/>
              <a:buNone/>
            </a:pPr>
            <a:r>
              <a:t/>
            </a:r>
            <a:endParaRPr sz="1200"/>
          </a:p>
        </p:txBody>
      </p:sp>
      <p:sp>
        <p:nvSpPr>
          <p:cNvPr id="609" name="Google Shape;609;g874375c557_0_1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53585F"/>
                </a:solidFill>
                <a:latin typeface="Lato"/>
                <a:ea typeface="Lato"/>
                <a:cs typeface="Lato"/>
                <a:sym typeface="Lato"/>
              </a:rPr>
              <a:t>‹#›</a:t>
            </a:fld>
            <a:endParaRPr b="0" i="0" sz="1200" u="none" cap="none" strike="noStrike">
              <a:solidFill>
                <a:srgbClr val="53585F"/>
              </a:solidFill>
              <a:latin typeface="Lato"/>
              <a:ea typeface="Lato"/>
              <a:cs typeface="Lato"/>
              <a:sym typeface="Lato"/>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8a1d1ce251_0_2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8a1d1ce251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50"/>
              </a:spcBef>
              <a:spcAft>
                <a:spcPts val="0"/>
              </a:spcAft>
              <a:buNone/>
            </a:pPr>
            <a:r>
              <a:t/>
            </a:r>
            <a:endParaRPr/>
          </a:p>
        </p:txBody>
      </p:sp>
      <p:sp>
        <p:nvSpPr>
          <p:cNvPr id="708" name="Google Shape;708;g8a1d1ce251_0_25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8a1d1ce251_0_2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g8a1d1ce251_0_2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150"/>
              </a:spcBef>
              <a:spcAft>
                <a:spcPts val="0"/>
              </a:spcAft>
              <a:buClr>
                <a:srgbClr val="000000"/>
              </a:buClr>
              <a:buSzPts val="1400"/>
              <a:buFont typeface="Arial"/>
              <a:buNone/>
            </a:pPr>
            <a:r>
              <a:rPr b="0" i="0" lang="en-US" sz="1800" u="none" cap="none" strike="noStrike">
                <a:solidFill>
                  <a:schemeClr val="dk1"/>
                </a:solidFill>
                <a:latin typeface="Arial"/>
                <a:ea typeface="Arial"/>
                <a:cs typeface="Arial"/>
                <a:sym typeface="Arial"/>
              </a:rPr>
              <a:t>And what matter most is the essential skills that get people promoted or fired. Some people call them soft skills, </a:t>
            </a:r>
            <a:r>
              <a:rPr lang="en-US" sz="1800">
                <a:solidFill>
                  <a:schemeClr val="dk1"/>
                </a:solidFill>
              </a:rPr>
              <a:t>but we call them essential skills</a:t>
            </a:r>
            <a:r>
              <a:rPr b="0" i="0" lang="en-US" sz="1800" u="none" cap="none" strike="noStrike">
                <a:solidFill>
                  <a:schemeClr val="dk1"/>
                </a:solidFill>
                <a:latin typeface="Arial"/>
                <a:ea typeface="Arial"/>
                <a:cs typeface="Arial"/>
                <a:sym typeface="Arial"/>
              </a:rPr>
              <a:t>. Gallup researchers even set the soft skill and mindset contribution% at 83! </a:t>
            </a:r>
            <a:endParaRPr/>
          </a:p>
          <a:p>
            <a:pPr indent="-228600" lvl="0" marL="457200" marR="0" rtl="0" algn="l">
              <a:lnSpc>
                <a:spcPct val="100000"/>
              </a:lnSpc>
              <a:spcBef>
                <a:spcPts val="150"/>
              </a:spcBef>
              <a:spcAft>
                <a:spcPts val="0"/>
              </a:spcAft>
              <a:buClr>
                <a:srgbClr val="000000"/>
              </a:buClr>
              <a:buSzPts val="1400"/>
              <a:buFont typeface="Arial"/>
              <a:buNone/>
            </a:pPr>
            <a:r>
              <a:rPr b="0" i="0" lang="en-US" sz="1800" u="none" cap="none" strike="noStrike">
                <a:solidFill>
                  <a:schemeClr val="dk1"/>
                </a:solidFill>
                <a:latin typeface="Arial"/>
                <a:ea typeface="Arial"/>
                <a:cs typeface="Arial"/>
                <a:sym typeface="Arial"/>
              </a:rPr>
              <a:t>The economic impact of soft skills is estimated to grow 44% in less than 10 years.</a:t>
            </a:r>
            <a:endParaRPr/>
          </a:p>
          <a:p>
            <a:pPr indent="-228600" lvl="0" marL="457200" marR="0" rtl="0" algn="l">
              <a:lnSpc>
                <a:spcPct val="100000"/>
              </a:lnSpc>
              <a:spcBef>
                <a:spcPts val="150"/>
              </a:spcBef>
              <a:spcAft>
                <a:spcPts val="0"/>
              </a:spcAft>
              <a:buClr>
                <a:srgbClr val="000000"/>
              </a:buClr>
              <a:buSzPts val="1400"/>
              <a:buFont typeface="Arial"/>
              <a:buNone/>
            </a:pPr>
            <a:r>
              <a:t/>
            </a:r>
            <a:endParaRPr b="0" i="0" sz="1800" u="none" cap="none" strike="noStrike">
              <a:solidFill>
                <a:schemeClr val="dk1"/>
              </a:solidFill>
              <a:latin typeface="Arial"/>
              <a:ea typeface="Arial"/>
              <a:cs typeface="Arial"/>
              <a:sym typeface="Arial"/>
            </a:endParaRPr>
          </a:p>
        </p:txBody>
      </p:sp>
      <p:sp>
        <p:nvSpPr>
          <p:cNvPr id="715" name="Google Shape;715;g8a1d1ce251_0_2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8a1d1ce251_0_8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t>A bit about our survey and how we measure </a:t>
            </a:r>
            <a:endParaRPr sz="1200"/>
          </a:p>
        </p:txBody>
      </p:sp>
      <p:sp>
        <p:nvSpPr>
          <p:cNvPr id="729" name="Google Shape;729;g8a1d1ce251_0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8a1d1ce251_0_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1" name="Google Shape;741;g8a1d1ce251_0_1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150"/>
              </a:spcBef>
              <a:spcAft>
                <a:spcPts val="0"/>
              </a:spcAft>
              <a:buClr>
                <a:srgbClr val="000000"/>
              </a:buClr>
              <a:buSzPts val="1400"/>
              <a:buFont typeface="Arial"/>
              <a:buNone/>
            </a:pPr>
            <a:r>
              <a:rPr lang="en-US">
                <a:solidFill>
                  <a:schemeClr val="dk1"/>
                </a:solidFill>
                <a:latin typeface="Calibri"/>
                <a:ea typeface="Calibri"/>
                <a:cs typeface="Calibri"/>
                <a:sym typeface="Calibri"/>
              </a:rPr>
              <a:t>What are targets? and dig into the imperatives</a:t>
            </a:r>
            <a:endParaRPr b="0" i="0" u="none" cap="none" strike="noStrike">
              <a:solidFill>
                <a:schemeClr val="dk1"/>
              </a:solidFill>
              <a:latin typeface="Calibri"/>
              <a:ea typeface="Calibri"/>
              <a:cs typeface="Calibri"/>
              <a:sym typeface="Calibri"/>
            </a:endParaRPr>
          </a:p>
        </p:txBody>
      </p:sp>
      <p:sp>
        <p:nvSpPr>
          <p:cNvPr id="742" name="Google Shape;742;g8a1d1ce251_0_1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53585F"/>
                </a:solidFill>
                <a:latin typeface="Lato"/>
                <a:ea typeface="Lato"/>
                <a:cs typeface="Lato"/>
                <a:sym typeface="Lato"/>
              </a:rPr>
              <a:t>‹#›</a:t>
            </a:fld>
            <a:endParaRPr b="0" i="0" sz="1200" u="none" cap="none" strike="noStrike">
              <a:solidFill>
                <a:srgbClr val="53585F"/>
              </a:solidFill>
              <a:latin typeface="Lato"/>
              <a:ea typeface="Lato"/>
              <a:cs typeface="Lato"/>
              <a:sym typeface="La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8a1d1ce251_0_1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4" name="Google Shape;754;g8a1d1ce251_0_1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420"/>
              </a:spcBef>
              <a:spcAft>
                <a:spcPts val="0"/>
              </a:spcAft>
              <a:buClr>
                <a:schemeClr val="dk1"/>
              </a:buClr>
              <a:buSzPts val="1400"/>
              <a:buFont typeface="Arial"/>
              <a:buNone/>
            </a:pPr>
            <a:r>
              <a:rPr lang="en-US">
                <a:solidFill>
                  <a:schemeClr val="dk1"/>
                </a:solidFill>
              </a:rPr>
              <a:t>What tools are available to develop skills</a:t>
            </a:r>
            <a:endParaRPr b="0" i="0" sz="1400" u="none" cap="none" strike="noStrike">
              <a:solidFill>
                <a:schemeClr val="dk1"/>
              </a:solidFill>
              <a:latin typeface="Arial"/>
              <a:ea typeface="Arial"/>
              <a:cs typeface="Arial"/>
              <a:sym typeface="Arial"/>
            </a:endParaRPr>
          </a:p>
        </p:txBody>
      </p:sp>
      <p:sp>
        <p:nvSpPr>
          <p:cNvPr id="755" name="Google Shape;755;g8a1d1ce251_0_1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8a1d1ce251_0_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1" name="Google Shape;771;g8a1d1ce251_0_1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150"/>
              </a:spcBef>
              <a:spcAft>
                <a:spcPts val="0"/>
              </a:spcAft>
              <a:buClr>
                <a:srgbClr val="000000"/>
              </a:buClr>
              <a:buSzPts val="1400"/>
              <a:buFont typeface="Arial"/>
              <a:buNone/>
            </a:pPr>
            <a:r>
              <a:rPr lang="en-US">
                <a:solidFill>
                  <a:schemeClr val="dk1"/>
                </a:solidFill>
                <a:latin typeface="Calibri"/>
                <a:ea typeface="Calibri"/>
                <a:cs typeface="Calibri"/>
                <a:sym typeface="Calibri"/>
              </a:rPr>
              <a:t>Story of Maria and how her imperatives were developed in 8 weeks</a:t>
            </a:r>
            <a:endParaRPr b="0" i="0" u="none" cap="none" strike="noStrike">
              <a:solidFill>
                <a:schemeClr val="dk1"/>
              </a:solidFill>
              <a:latin typeface="Calibri"/>
              <a:ea typeface="Calibri"/>
              <a:cs typeface="Calibri"/>
              <a:sym typeface="Calibri"/>
            </a:endParaRPr>
          </a:p>
        </p:txBody>
      </p:sp>
      <p:sp>
        <p:nvSpPr>
          <p:cNvPr id="772" name="Google Shape;772;g8a1d1ce251_0_1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53585F"/>
                </a:solidFill>
                <a:latin typeface="Lato"/>
                <a:ea typeface="Lato"/>
                <a:cs typeface="Lato"/>
                <a:sym typeface="Lato"/>
              </a:rPr>
              <a:t>‹#›</a:t>
            </a:fld>
            <a:endParaRPr b="0" i="0" sz="1200" u="none" cap="none" strike="noStrike">
              <a:solidFill>
                <a:srgbClr val="53585F"/>
              </a:solidFill>
              <a:latin typeface="Lato"/>
              <a:ea typeface="Lato"/>
              <a:cs typeface="Lato"/>
              <a:sym typeface="La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8a1d1ce251_0_1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g8a1d1ce251_0_1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150"/>
              </a:spcBef>
              <a:spcAft>
                <a:spcPts val="0"/>
              </a:spcAft>
              <a:buClr>
                <a:srgbClr val="000000"/>
              </a:buClr>
              <a:buSzPts val="1400"/>
              <a:buFont typeface="Arial"/>
              <a:buNone/>
            </a:pPr>
            <a:r>
              <a:rPr lang="en-US">
                <a:solidFill>
                  <a:schemeClr val="dk1"/>
                </a:solidFill>
                <a:latin typeface="Calibri"/>
                <a:ea typeface="Calibri"/>
                <a:cs typeface="Calibri"/>
                <a:sym typeface="Calibri"/>
              </a:rPr>
              <a:t>And how developing her imperatives impacted her employability skills without explicitly teaching them</a:t>
            </a:r>
            <a:endParaRPr b="0" i="0" u="none" cap="none" strike="noStrike">
              <a:solidFill>
                <a:schemeClr val="dk1"/>
              </a:solidFill>
              <a:latin typeface="Calibri"/>
              <a:ea typeface="Calibri"/>
              <a:cs typeface="Calibri"/>
              <a:sym typeface="Calibri"/>
            </a:endParaRPr>
          </a:p>
        </p:txBody>
      </p:sp>
      <p:sp>
        <p:nvSpPr>
          <p:cNvPr id="784" name="Google Shape;784;g8a1d1ce251_0_1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53585F"/>
                </a:solidFill>
                <a:latin typeface="Lato"/>
                <a:ea typeface="Lato"/>
                <a:cs typeface="Lato"/>
                <a:sym typeface="Lato"/>
              </a:rPr>
              <a:t>‹#›</a:t>
            </a:fld>
            <a:endParaRPr b="0" i="0" sz="1200" u="none" cap="none" strike="noStrike">
              <a:solidFill>
                <a:srgbClr val="53585F"/>
              </a:solidFill>
              <a:latin typeface="Lato"/>
              <a:ea typeface="Lato"/>
              <a:cs typeface="Lato"/>
              <a:sym typeface="La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971ea2bde5_2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971ea2bde5_2_21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971ea2bde5_2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971ea2bde5_2_26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971ea2bde5_2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3" name="Google Shape;813;g971ea2bde5_2_37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85f8e7eb23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85f8e7eb23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50"/>
              </a:spcBef>
              <a:spcAft>
                <a:spcPts val="0"/>
              </a:spcAft>
              <a:buNone/>
            </a:pPr>
            <a:r>
              <a:t/>
            </a:r>
            <a:endParaRPr sz="1400"/>
          </a:p>
        </p:txBody>
      </p:sp>
      <p:sp>
        <p:nvSpPr>
          <p:cNvPr id="621" name="Google Shape;621;g85f8e7eb23_0_2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971ea2bde5_0_2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971ea2bde5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50"/>
              </a:spcBef>
              <a:spcAft>
                <a:spcPts val="0"/>
              </a:spcAft>
              <a:buNone/>
            </a:pPr>
            <a:r>
              <a:t/>
            </a:r>
            <a:endParaRPr sz="1400"/>
          </a:p>
        </p:txBody>
      </p:sp>
      <p:sp>
        <p:nvSpPr>
          <p:cNvPr id="824" name="Google Shape;824;g971ea2bde5_0_24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971ea2bde5_2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971ea2bde5_2_42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971ea2bde5_2_4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971ea2bde5_2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50"/>
              </a:spcBef>
              <a:spcAft>
                <a:spcPts val="0"/>
              </a:spcAft>
              <a:buNone/>
            </a:pPr>
            <a:r>
              <a:t/>
            </a:r>
            <a:endParaRPr/>
          </a:p>
        </p:txBody>
      </p:sp>
      <p:sp>
        <p:nvSpPr>
          <p:cNvPr id="840" name="Google Shape;840;g971ea2bde5_2_49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971ea2bde5_2_5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971ea2bde5_2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50"/>
              </a:spcBef>
              <a:spcAft>
                <a:spcPts val="0"/>
              </a:spcAft>
              <a:buNone/>
            </a:pPr>
            <a:r>
              <a:t/>
            </a:r>
            <a:endParaRPr/>
          </a:p>
        </p:txBody>
      </p:sp>
      <p:sp>
        <p:nvSpPr>
          <p:cNvPr id="849" name="Google Shape;849;g971ea2bde5_2_50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971ea2bde5_2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971ea2bde5_2_43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971ea2bde5_0_2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971ea2bde5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50"/>
              </a:spcBef>
              <a:spcAft>
                <a:spcPts val="0"/>
              </a:spcAft>
              <a:buNone/>
            </a:pPr>
            <a:r>
              <a:t/>
            </a:r>
            <a:endParaRPr sz="1400"/>
          </a:p>
        </p:txBody>
      </p:sp>
      <p:sp>
        <p:nvSpPr>
          <p:cNvPr id="867" name="Google Shape;867;g971ea2bde5_0_26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971ea2bde5_0_2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971ea2bde5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50"/>
              </a:spcBef>
              <a:spcAft>
                <a:spcPts val="0"/>
              </a:spcAft>
              <a:buNone/>
            </a:pPr>
            <a:r>
              <a:t/>
            </a:r>
            <a:endParaRPr sz="1400"/>
          </a:p>
        </p:txBody>
      </p:sp>
      <p:sp>
        <p:nvSpPr>
          <p:cNvPr id="873" name="Google Shape;873;g971ea2bde5_0_26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971ea2bde5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8" name="Google Shape;878;g971ea2bde5_0_2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50"/>
              </a:spcBef>
              <a:spcAft>
                <a:spcPts val="0"/>
              </a:spcAft>
              <a:buNone/>
            </a:pPr>
            <a:r>
              <a:rPr lang="en-US" sz="1100"/>
              <a:t>We will give them a few seconds to think of it, and then discuss what I’ve heard from other times asking this of a group. All soft skills, all different. The point is that it is these skills that matter the most, but they are different for different jobs, and levels of intensity are important by position. So, we must match people to the right jobs, understand their gaps and develop those skills to ensure success. </a:t>
            </a:r>
            <a:endParaRPr sz="11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954db70818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 name="Google Shape;884;g954db70818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50"/>
              </a:spcBef>
              <a:spcAft>
                <a:spcPts val="0"/>
              </a:spcAft>
              <a:buNone/>
            </a:pPr>
            <a:r>
              <a:rPr lang="en-US" sz="1400"/>
              <a:t>Tell a bit about yourself and what your organization does, who it serves and why you choose to work there.</a:t>
            </a:r>
            <a:endParaRPr sz="1400"/>
          </a:p>
        </p:txBody>
      </p:sp>
      <p:sp>
        <p:nvSpPr>
          <p:cNvPr id="885" name="Google Shape;885;g954db70818_2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971ea2bde5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971ea2bde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50"/>
              </a:spcBef>
              <a:spcAft>
                <a:spcPts val="0"/>
              </a:spcAft>
              <a:buNone/>
            </a:pPr>
            <a:r>
              <a:rPr lang="en-US" sz="1400"/>
              <a:t>Tell a bit about yourself and what your organization does, who it serves and why you choose to work there.</a:t>
            </a:r>
            <a:endParaRPr sz="1400"/>
          </a:p>
        </p:txBody>
      </p:sp>
      <p:sp>
        <p:nvSpPr>
          <p:cNvPr id="630" name="Google Shape;630;g971ea2bde5_0_1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8835a6fb88_1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4" name="Google Shape;644;g8835a6fb88_1_3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50"/>
              </a:spcBef>
              <a:spcAft>
                <a:spcPts val="0"/>
              </a:spcAft>
              <a:buNone/>
            </a:pPr>
            <a:r>
              <a:rPr lang="en-US" sz="1100"/>
              <a:t>We will give them a few seconds to think of it, and then discuss what I’ve heard from other times asking this of a group. All soft skills, all different. The point is that it is these skills that matter the most, but they are different for different jobs, and levels of intensity are important by position. So, we must match people to the right jobs, understand their gaps and develop those skills to ensure success. </a:t>
            </a:r>
            <a:endParaRPr sz="11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971ea2bde5_0_2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971ea2bde5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50"/>
              </a:spcBef>
              <a:spcAft>
                <a:spcPts val="0"/>
              </a:spcAft>
              <a:buNone/>
            </a:pPr>
            <a:r>
              <a:t/>
            </a:r>
            <a:endParaRPr/>
          </a:p>
        </p:txBody>
      </p:sp>
      <p:sp>
        <p:nvSpPr>
          <p:cNvPr id="652" name="Google Shape;652;g971ea2bde5_0_29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971ea2bde5_0_3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971ea2bde5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50"/>
              </a:spcBef>
              <a:spcAft>
                <a:spcPts val="0"/>
              </a:spcAft>
              <a:buNone/>
            </a:pPr>
            <a:r>
              <a:t/>
            </a:r>
            <a:endParaRPr/>
          </a:p>
        </p:txBody>
      </p:sp>
      <p:sp>
        <p:nvSpPr>
          <p:cNvPr id="659" name="Google Shape;659;g971ea2bde5_0_30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7e6e2f80df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7e6e2f80d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50"/>
              </a:spcBef>
              <a:spcAft>
                <a:spcPts val="0"/>
              </a:spcAft>
              <a:buNone/>
            </a:pPr>
            <a:r>
              <a:t/>
            </a:r>
            <a:endParaRPr/>
          </a:p>
        </p:txBody>
      </p:sp>
      <p:sp>
        <p:nvSpPr>
          <p:cNvPr id="667" name="Google Shape;667;g7e6e2f80df_0_2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874375c557_0_9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874375c557_0_9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50"/>
              </a:spcBef>
              <a:spcAft>
                <a:spcPts val="0"/>
              </a:spcAft>
              <a:buNone/>
            </a:pPr>
            <a:r>
              <a:t/>
            </a:r>
            <a:endParaRPr/>
          </a:p>
        </p:txBody>
      </p:sp>
      <p:sp>
        <p:nvSpPr>
          <p:cNvPr id="686" name="Google Shape;686;g874375c557_0_94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971ea2bde5_0_1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971ea2bde5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50"/>
              </a:spcBef>
              <a:spcAft>
                <a:spcPts val="0"/>
              </a:spcAft>
              <a:buNone/>
            </a:pPr>
            <a:r>
              <a:t/>
            </a:r>
            <a:endParaRPr/>
          </a:p>
        </p:txBody>
      </p:sp>
      <p:sp>
        <p:nvSpPr>
          <p:cNvPr id="697" name="Google Shape;697;g971ea2bde5_0_13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8.png"/><Relationship Id="rId3" Type="http://schemas.openxmlformats.org/officeDocument/2006/relationships/image" Target="../media/image43.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8.png"/><Relationship Id="rId3" Type="http://schemas.openxmlformats.org/officeDocument/2006/relationships/image" Target="../media/image43.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0.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6.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5.png"/><Relationship Id="rId3" Type="http://schemas.openxmlformats.org/officeDocument/2006/relationships/image" Target="../media/image4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8.png"/><Relationship Id="rId3" Type="http://schemas.openxmlformats.org/officeDocument/2006/relationships/image" Target="../media/image45.png"/><Relationship Id="rId4" Type="http://schemas.openxmlformats.org/officeDocument/2006/relationships/image" Target="../media/image4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1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1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 Id="rId3" Type="http://schemas.openxmlformats.org/officeDocument/2006/relationships/image" Target="../media/image3.png"/><Relationship Id="rId4"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jpg"/><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3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jpg"/><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3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jpg"/><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3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g"/><Relationship Id="rId3" Type="http://schemas.openxmlformats.org/officeDocument/2006/relationships/image" Target="../media/image26.png"/><Relationship Id="rId4" Type="http://schemas.openxmlformats.org/officeDocument/2006/relationships/image" Target="../media/image2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jpg"/><Relationship Id="rId3" Type="http://schemas.openxmlformats.org/officeDocument/2006/relationships/image" Target="../media/image29.png"/><Relationship Id="rId4" Type="http://schemas.openxmlformats.org/officeDocument/2006/relationships/image" Target="../media/image37.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jpg"/><Relationship Id="rId3" Type="http://schemas.openxmlformats.org/officeDocument/2006/relationships/image" Target="../media/image39.png"/><Relationship Id="rId4" Type="http://schemas.openxmlformats.org/officeDocument/2006/relationships/image" Target="../media/image2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jpg"/><Relationship Id="rId3" Type="http://schemas.openxmlformats.org/officeDocument/2006/relationships/image" Target="../media/image24.png"/><Relationship Id="rId4" Type="http://schemas.openxmlformats.org/officeDocument/2006/relationships/image" Target="../media/image35.png"/><Relationship Id="rId5" Type="http://schemas.openxmlformats.org/officeDocument/2006/relationships/image" Target="../media/image33.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jpg"/><Relationship Id="rId3" Type="http://schemas.openxmlformats.org/officeDocument/2006/relationships/image" Target="../media/image24.png"/><Relationship Id="rId4" Type="http://schemas.openxmlformats.org/officeDocument/2006/relationships/image" Target="../media/image35.png"/><Relationship Id="rId5" Type="http://schemas.openxmlformats.org/officeDocument/2006/relationships/image" Target="../media/image3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jpg"/><Relationship Id="rId3" Type="http://schemas.openxmlformats.org/officeDocument/2006/relationships/image" Target="../media/image24.png"/><Relationship Id="rId4" Type="http://schemas.openxmlformats.org/officeDocument/2006/relationships/image" Target="../media/image35.png"/><Relationship Id="rId5" Type="http://schemas.openxmlformats.org/officeDocument/2006/relationships/image" Target="../media/image3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13" name="Shape 13"/>
        <p:cNvGrpSpPr/>
        <p:nvPr/>
      </p:nvGrpSpPr>
      <p:grpSpPr>
        <a:xfrm>
          <a:off x="0" y="0"/>
          <a:ext cx="0" cy="0"/>
          <a:chOff x="0" y="0"/>
          <a:chExt cx="0" cy="0"/>
        </a:xfrm>
      </p:grpSpPr>
      <p:sp>
        <p:nvSpPr>
          <p:cNvPr id="14" name="Google Shape;14;p2"/>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228600" lvl="0" marL="571500" marR="0" rtl="0" algn="ctr">
              <a:spcBef>
                <a:spcPts val="0"/>
              </a:spcBef>
              <a:spcAft>
                <a:spcPts val="0"/>
              </a:spcAft>
              <a:buClr>
                <a:srgbClr val="53585F"/>
              </a:buClr>
              <a:buSzPts val="5400"/>
              <a:buFont typeface="Arial"/>
              <a:buNone/>
            </a:pPr>
            <a:r>
              <a:t/>
            </a:r>
            <a:endParaRPr b="0" i="0" sz="5400" u="none" cap="none" strike="noStrike">
              <a:solidFill>
                <a:srgbClr val="53585F"/>
              </a:solidFill>
              <a:latin typeface="Lato"/>
              <a:ea typeface="Lato"/>
              <a:cs typeface="Lato"/>
              <a:sym typeface="Lato"/>
            </a:endParaRPr>
          </a:p>
        </p:txBody>
      </p:sp>
      <p:pic>
        <p:nvPicPr>
          <p:cNvPr id="15" name="Google Shape;15;p2"/>
          <p:cNvPicPr preferRelativeResize="0"/>
          <p:nvPr/>
        </p:nvPicPr>
        <p:blipFill rotWithShape="1">
          <a:blip r:embed="rId2">
            <a:alphaModFix/>
          </a:blip>
          <a:srcRect b="0" l="0" r="0" t="0"/>
          <a:stretch/>
        </p:blipFill>
        <p:spPr>
          <a:xfrm>
            <a:off x="8426045" y="4492823"/>
            <a:ext cx="624118" cy="65067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p:cSld name="3_Title Only">
    <p:spTree>
      <p:nvGrpSpPr>
        <p:cNvPr id="51" name="Shape 51"/>
        <p:cNvGrpSpPr/>
        <p:nvPr/>
      </p:nvGrpSpPr>
      <p:grpSpPr>
        <a:xfrm>
          <a:off x="0" y="0"/>
          <a:ext cx="0" cy="0"/>
          <a:chOff x="0" y="0"/>
          <a:chExt cx="0" cy="0"/>
        </a:xfrm>
      </p:grpSpPr>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Only">
  <p:cSld name="9_Title Only">
    <p:spTree>
      <p:nvGrpSpPr>
        <p:cNvPr id="483" name="Shape 483"/>
        <p:cNvGrpSpPr/>
        <p:nvPr/>
      </p:nvGrpSpPr>
      <p:grpSpPr>
        <a:xfrm>
          <a:off x="0" y="0"/>
          <a:ext cx="0" cy="0"/>
          <a:chOff x="0" y="0"/>
          <a:chExt cx="0" cy="0"/>
        </a:xfrm>
      </p:grpSpPr>
      <p:sp>
        <p:nvSpPr>
          <p:cNvPr id="484" name="Google Shape;484;p106"/>
          <p:cNvSpPr txBox="1"/>
          <p:nvPr>
            <p:ph type="title"/>
          </p:nvPr>
        </p:nvSpPr>
        <p:spPr>
          <a:xfrm>
            <a:off x="185843" y="240506"/>
            <a:ext cx="8061000" cy="5847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F0BD1D"/>
              </a:buClr>
              <a:buSzPts val="4800"/>
              <a:buFont typeface="Calibri"/>
              <a:buNone/>
              <a:defRPr b="1" i="0" sz="4800" u="none" cap="none" strike="noStrike">
                <a:solidFill>
                  <a:srgbClr val="F0BD1D"/>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485" name="Shape 485"/>
        <p:cNvGrpSpPr/>
        <p:nvPr/>
      </p:nvGrpSpPr>
      <p:grpSpPr>
        <a:xfrm>
          <a:off x="0" y="0"/>
          <a:ext cx="0" cy="0"/>
          <a:chOff x="0" y="0"/>
          <a:chExt cx="0" cy="0"/>
        </a:xfrm>
      </p:grpSpPr>
      <p:sp>
        <p:nvSpPr>
          <p:cNvPr id="486" name="Google Shape;486;p107"/>
          <p:cNvSpPr txBox="1"/>
          <p:nvPr>
            <p:ph idx="1" type="body"/>
          </p:nvPr>
        </p:nvSpPr>
        <p:spPr>
          <a:xfrm>
            <a:off x="685800" y="2009180"/>
            <a:ext cx="7772400" cy="1125000"/>
          </a:xfrm>
          <a:prstGeom prst="rect">
            <a:avLst/>
          </a:prstGeom>
          <a:noFill/>
          <a:ln>
            <a:noFill/>
          </a:ln>
        </p:spPr>
        <p:txBody>
          <a:bodyPr anchorCtr="0" anchor="ctr" bIns="91425" lIns="91425" spcFirstLastPara="1" rIns="91425" wrap="square" tIns="91425">
            <a:noAutofit/>
          </a:bodyPr>
          <a:lstStyle>
            <a:lvl1pPr indent="-228600" lvl="0" marL="457200" marR="0" rtl="0" algn="ctr">
              <a:lnSpc>
                <a:spcPct val="100000"/>
              </a:lnSpc>
              <a:spcBef>
                <a:spcPts val="600"/>
              </a:spcBef>
              <a:spcAft>
                <a:spcPts val="0"/>
              </a:spcAft>
              <a:buClr>
                <a:srgbClr val="88939B"/>
              </a:buClr>
              <a:buSzPts val="2800"/>
              <a:buFont typeface="Arial"/>
              <a:buNone/>
              <a:defRPr b="0" i="0" sz="2800" u="none" cap="none" strike="noStrike">
                <a:solidFill>
                  <a:srgbClr val="88939B"/>
                </a:solidFill>
                <a:latin typeface="Calibri"/>
                <a:ea typeface="Calibri"/>
                <a:cs typeface="Calibri"/>
                <a:sym typeface="Calibri"/>
              </a:defRPr>
            </a:lvl1pPr>
            <a:lvl2pPr indent="-228600" lvl="1" marL="914400" marR="0" rtl="0" algn="l">
              <a:spcBef>
                <a:spcPts val="100"/>
              </a:spcBef>
              <a:spcAft>
                <a:spcPts val="0"/>
              </a:spcAft>
              <a:buClr>
                <a:srgbClr val="88939B"/>
              </a:buClr>
              <a:buSzPts val="1800"/>
              <a:buFont typeface="Arial"/>
              <a:buNone/>
              <a:defRPr b="0" i="0" sz="1800" u="none" cap="none" strike="noStrike">
                <a:solidFill>
                  <a:srgbClr val="88939B"/>
                </a:solidFill>
                <a:latin typeface="Calibri"/>
                <a:ea typeface="Calibri"/>
                <a:cs typeface="Calibri"/>
                <a:sym typeface="Calibri"/>
              </a:defRPr>
            </a:lvl2pPr>
            <a:lvl3pPr indent="-228600" lvl="2" marL="1371600" marR="0" rtl="0" algn="l">
              <a:spcBef>
                <a:spcPts val="300"/>
              </a:spcBef>
              <a:spcAft>
                <a:spcPts val="0"/>
              </a:spcAft>
              <a:buClr>
                <a:srgbClr val="88939B"/>
              </a:buClr>
              <a:buSzPts val="1600"/>
              <a:buFont typeface="Merriweather Sans"/>
              <a:buNone/>
              <a:defRPr b="0" i="0" sz="1600" u="none" cap="none" strike="noStrike">
                <a:solidFill>
                  <a:srgbClr val="88939B"/>
                </a:solidFill>
                <a:latin typeface="Calibri"/>
                <a:ea typeface="Calibri"/>
                <a:cs typeface="Calibri"/>
                <a:sym typeface="Calibri"/>
              </a:defRPr>
            </a:lvl3pPr>
            <a:lvl4pPr indent="-228600" lvl="3" marL="1828800" marR="0" rtl="0" algn="l">
              <a:spcBef>
                <a:spcPts val="300"/>
              </a:spcBef>
              <a:spcAft>
                <a:spcPts val="0"/>
              </a:spcAft>
              <a:buClr>
                <a:srgbClr val="88939B"/>
              </a:buClr>
              <a:buSzPts val="1400"/>
              <a:buFont typeface="Arial"/>
              <a:buNone/>
              <a:defRPr b="0" i="0" sz="1400" u="none" cap="none" strike="noStrike">
                <a:solidFill>
                  <a:srgbClr val="88939B"/>
                </a:solidFill>
                <a:latin typeface="Calibri"/>
                <a:ea typeface="Calibri"/>
                <a:cs typeface="Calibri"/>
                <a:sym typeface="Calibri"/>
              </a:defRPr>
            </a:lvl4pPr>
            <a:lvl5pPr indent="-228600" lvl="4" marL="2286000" marR="0" rtl="0" algn="l">
              <a:spcBef>
                <a:spcPts val="300"/>
              </a:spcBef>
              <a:spcAft>
                <a:spcPts val="0"/>
              </a:spcAft>
              <a:buClr>
                <a:srgbClr val="88939B"/>
              </a:buClr>
              <a:buSzPts val="1400"/>
              <a:buFont typeface="Merriweather Sans"/>
              <a:buNone/>
              <a:defRPr b="0" i="0" sz="1400" u="none" cap="none" strike="noStrike">
                <a:solidFill>
                  <a:srgbClr val="88939B"/>
                </a:solidFill>
                <a:latin typeface="Calibri"/>
                <a:ea typeface="Calibri"/>
                <a:cs typeface="Calibri"/>
                <a:sym typeface="Calibri"/>
              </a:defRPr>
            </a:lvl5pPr>
            <a:lvl6pPr indent="-228600" lvl="5" marL="2743200" marR="0" rtl="0" algn="l">
              <a:spcBef>
                <a:spcPts val="300"/>
              </a:spcBef>
              <a:spcAft>
                <a:spcPts val="0"/>
              </a:spcAft>
              <a:buClr>
                <a:srgbClr val="88939B"/>
              </a:buClr>
              <a:buSzPts val="1400"/>
              <a:buFont typeface="Arial"/>
              <a:buNone/>
              <a:defRPr b="0" i="0" sz="1400" u="none" cap="none" strike="noStrike">
                <a:solidFill>
                  <a:srgbClr val="88939B"/>
                </a:solidFill>
                <a:latin typeface="Calibri"/>
                <a:ea typeface="Calibri"/>
                <a:cs typeface="Calibri"/>
                <a:sym typeface="Calibri"/>
              </a:defRPr>
            </a:lvl6pPr>
            <a:lvl7pPr indent="-228600" lvl="6" marL="3200400" marR="0" rtl="0" algn="l">
              <a:spcBef>
                <a:spcPts val="300"/>
              </a:spcBef>
              <a:spcAft>
                <a:spcPts val="0"/>
              </a:spcAft>
              <a:buClr>
                <a:srgbClr val="88939B"/>
              </a:buClr>
              <a:buSzPts val="1400"/>
              <a:buFont typeface="Arial"/>
              <a:buNone/>
              <a:defRPr b="0" i="0" sz="1400" u="none" cap="none" strike="noStrike">
                <a:solidFill>
                  <a:srgbClr val="88939B"/>
                </a:solidFill>
                <a:latin typeface="Calibri"/>
                <a:ea typeface="Calibri"/>
                <a:cs typeface="Calibri"/>
                <a:sym typeface="Calibri"/>
              </a:defRPr>
            </a:lvl7pPr>
            <a:lvl8pPr indent="-228600" lvl="7" marL="3657600" marR="0" rtl="0" algn="l">
              <a:spcBef>
                <a:spcPts val="300"/>
              </a:spcBef>
              <a:spcAft>
                <a:spcPts val="0"/>
              </a:spcAft>
              <a:buClr>
                <a:srgbClr val="88939B"/>
              </a:buClr>
              <a:buSzPts val="1400"/>
              <a:buFont typeface="Arial"/>
              <a:buNone/>
              <a:defRPr b="0" i="0" sz="1400" u="none" cap="none" strike="noStrike">
                <a:solidFill>
                  <a:srgbClr val="88939B"/>
                </a:solidFill>
                <a:latin typeface="Calibri"/>
                <a:ea typeface="Calibri"/>
                <a:cs typeface="Calibri"/>
                <a:sym typeface="Calibri"/>
              </a:defRPr>
            </a:lvl8pPr>
            <a:lvl9pPr indent="-228600" lvl="8" marL="4114800" marR="0" rtl="0" algn="l">
              <a:spcBef>
                <a:spcPts val="300"/>
              </a:spcBef>
              <a:spcAft>
                <a:spcPts val="0"/>
              </a:spcAft>
              <a:buClr>
                <a:srgbClr val="88939B"/>
              </a:buClr>
              <a:buSzPts val="1400"/>
              <a:buFont typeface="Arial"/>
              <a:buNone/>
              <a:defRPr b="0" i="0" sz="1400" u="none" cap="none" strike="noStrike">
                <a:solidFill>
                  <a:srgbClr val="88939B"/>
                </a:solidFill>
                <a:latin typeface="Calibri"/>
                <a:ea typeface="Calibri"/>
                <a:cs typeface="Calibri"/>
                <a:sym typeface="Calibri"/>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87" name="Shape 487"/>
        <p:cNvGrpSpPr/>
        <p:nvPr/>
      </p:nvGrpSpPr>
      <p:grpSpPr>
        <a:xfrm>
          <a:off x="0" y="0"/>
          <a:ext cx="0" cy="0"/>
          <a:chOff x="0" y="0"/>
          <a:chExt cx="0" cy="0"/>
        </a:xfrm>
      </p:grpSpPr>
      <p:sp>
        <p:nvSpPr>
          <p:cNvPr id="488" name="Google Shape;488;p108"/>
          <p:cNvSpPr txBox="1"/>
          <p:nvPr>
            <p:ph type="ctrTitle"/>
          </p:nvPr>
        </p:nvSpPr>
        <p:spPr>
          <a:xfrm>
            <a:off x="685800" y="1597819"/>
            <a:ext cx="7772400" cy="11025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rgbClr val="F0BD1D"/>
              </a:buClr>
              <a:buSzPts val="4800"/>
              <a:buFont typeface="Calibri"/>
              <a:buNone/>
              <a:defRPr b="1" i="0" sz="4800" u="none" cap="none" strike="noStrike">
                <a:solidFill>
                  <a:srgbClr val="F0BD1D"/>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89" name="Google Shape;489;p108"/>
          <p:cNvSpPr txBox="1"/>
          <p:nvPr>
            <p:ph idx="1" type="subTitle"/>
          </p:nvPr>
        </p:nvSpPr>
        <p:spPr>
          <a:xfrm>
            <a:off x="160215" y="3686419"/>
            <a:ext cx="6400800" cy="13143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600"/>
              </a:spcBef>
              <a:spcAft>
                <a:spcPts val="0"/>
              </a:spcAft>
              <a:buClr>
                <a:srgbClr val="F0BD1D"/>
              </a:buClr>
              <a:buSzPts val="3600"/>
              <a:buFont typeface="Arial"/>
              <a:buNone/>
              <a:defRPr b="0" i="0" sz="3600" u="none" cap="none" strike="noStrike">
                <a:solidFill>
                  <a:srgbClr val="F0BD1D"/>
                </a:solidFill>
                <a:latin typeface="Calibri"/>
                <a:ea typeface="Calibri"/>
                <a:cs typeface="Calibri"/>
                <a:sym typeface="Calibri"/>
              </a:defRPr>
            </a:lvl1pPr>
            <a:lvl2pPr lvl="1" marR="0" rtl="0" algn="ctr">
              <a:spcBef>
                <a:spcPts val="100"/>
              </a:spcBef>
              <a:spcAft>
                <a:spcPts val="0"/>
              </a:spcAft>
              <a:buClr>
                <a:srgbClr val="88939B"/>
              </a:buClr>
              <a:buSzPts val="3200"/>
              <a:buFont typeface="Arial"/>
              <a:buNone/>
              <a:defRPr b="0" i="0" sz="3200" u="none" cap="none" strike="noStrike">
                <a:solidFill>
                  <a:srgbClr val="88939B"/>
                </a:solidFill>
                <a:latin typeface="Calibri"/>
                <a:ea typeface="Calibri"/>
                <a:cs typeface="Calibri"/>
                <a:sym typeface="Calibri"/>
              </a:defRPr>
            </a:lvl2pPr>
            <a:lvl3pPr lvl="2" marR="0" rtl="0" algn="ctr">
              <a:spcBef>
                <a:spcPts val="500"/>
              </a:spcBef>
              <a:spcAft>
                <a:spcPts val="0"/>
              </a:spcAft>
              <a:buClr>
                <a:srgbClr val="88939B"/>
              </a:buClr>
              <a:buSzPts val="2800"/>
              <a:buFont typeface="Merriweather Sans"/>
              <a:buNone/>
              <a:defRPr b="0" i="0" sz="2800" u="none" cap="none" strike="noStrike">
                <a:solidFill>
                  <a:srgbClr val="88939B"/>
                </a:solidFill>
                <a:latin typeface="Calibri"/>
                <a:ea typeface="Calibri"/>
                <a:cs typeface="Calibri"/>
                <a:sym typeface="Calibri"/>
              </a:defRPr>
            </a:lvl3pPr>
            <a:lvl4pPr lvl="3" marR="0" rtl="0" algn="ctr">
              <a:spcBef>
                <a:spcPts val="400"/>
              </a:spcBef>
              <a:spcAft>
                <a:spcPts val="0"/>
              </a:spcAft>
              <a:buClr>
                <a:srgbClr val="88939B"/>
              </a:buClr>
              <a:buSzPts val="2000"/>
              <a:buFont typeface="Arial"/>
              <a:buNone/>
              <a:defRPr b="0" i="0" sz="2000" u="none" cap="none" strike="noStrike">
                <a:solidFill>
                  <a:srgbClr val="88939B"/>
                </a:solidFill>
                <a:latin typeface="Calibri"/>
                <a:ea typeface="Calibri"/>
                <a:cs typeface="Calibri"/>
                <a:sym typeface="Calibri"/>
              </a:defRPr>
            </a:lvl4pPr>
            <a:lvl5pPr lvl="4" marR="0" rtl="0" algn="ctr">
              <a:spcBef>
                <a:spcPts val="400"/>
              </a:spcBef>
              <a:spcAft>
                <a:spcPts val="0"/>
              </a:spcAft>
              <a:buClr>
                <a:srgbClr val="88939B"/>
              </a:buClr>
              <a:buSzPts val="2000"/>
              <a:buFont typeface="Merriweather Sans"/>
              <a:buNone/>
              <a:defRPr b="0" i="0" sz="2000" u="none" cap="none" strike="noStrike">
                <a:solidFill>
                  <a:srgbClr val="88939B"/>
                </a:solidFill>
                <a:latin typeface="Calibri"/>
                <a:ea typeface="Calibri"/>
                <a:cs typeface="Calibri"/>
                <a:sym typeface="Calibri"/>
              </a:defRPr>
            </a:lvl5pPr>
            <a:lvl6pPr lvl="5" marR="0" rtl="0" algn="ctr">
              <a:spcBef>
                <a:spcPts val="400"/>
              </a:spcBef>
              <a:spcAft>
                <a:spcPts val="0"/>
              </a:spcAft>
              <a:buClr>
                <a:srgbClr val="88939B"/>
              </a:buClr>
              <a:buSzPts val="2000"/>
              <a:buFont typeface="Arial"/>
              <a:buNone/>
              <a:defRPr b="0" i="0" sz="2000" u="none" cap="none" strike="noStrike">
                <a:solidFill>
                  <a:srgbClr val="88939B"/>
                </a:solidFill>
                <a:latin typeface="Calibri"/>
                <a:ea typeface="Calibri"/>
                <a:cs typeface="Calibri"/>
                <a:sym typeface="Calibri"/>
              </a:defRPr>
            </a:lvl6pPr>
            <a:lvl7pPr lvl="6" marR="0" rtl="0" algn="ctr">
              <a:spcBef>
                <a:spcPts val="400"/>
              </a:spcBef>
              <a:spcAft>
                <a:spcPts val="0"/>
              </a:spcAft>
              <a:buClr>
                <a:srgbClr val="88939B"/>
              </a:buClr>
              <a:buSzPts val="2000"/>
              <a:buFont typeface="Arial"/>
              <a:buNone/>
              <a:defRPr b="0" i="0" sz="2000" u="none" cap="none" strike="noStrike">
                <a:solidFill>
                  <a:srgbClr val="88939B"/>
                </a:solidFill>
                <a:latin typeface="Calibri"/>
                <a:ea typeface="Calibri"/>
                <a:cs typeface="Calibri"/>
                <a:sym typeface="Calibri"/>
              </a:defRPr>
            </a:lvl7pPr>
            <a:lvl8pPr lvl="7" marR="0" rtl="0" algn="ctr">
              <a:spcBef>
                <a:spcPts val="400"/>
              </a:spcBef>
              <a:spcAft>
                <a:spcPts val="0"/>
              </a:spcAft>
              <a:buClr>
                <a:srgbClr val="88939B"/>
              </a:buClr>
              <a:buSzPts val="2000"/>
              <a:buFont typeface="Arial"/>
              <a:buNone/>
              <a:defRPr b="0" i="0" sz="2000" u="none" cap="none" strike="noStrike">
                <a:solidFill>
                  <a:srgbClr val="88939B"/>
                </a:solidFill>
                <a:latin typeface="Calibri"/>
                <a:ea typeface="Calibri"/>
                <a:cs typeface="Calibri"/>
                <a:sym typeface="Calibri"/>
              </a:defRPr>
            </a:lvl8pPr>
            <a:lvl9pPr lvl="8" marR="0" rtl="0" algn="ctr">
              <a:spcBef>
                <a:spcPts val="400"/>
              </a:spcBef>
              <a:spcAft>
                <a:spcPts val="0"/>
              </a:spcAft>
              <a:buClr>
                <a:srgbClr val="88939B"/>
              </a:buClr>
              <a:buSzPts val="2000"/>
              <a:buFont typeface="Arial"/>
              <a:buNone/>
              <a:defRPr b="0" i="0" sz="2000" u="none" cap="none" strike="noStrike">
                <a:solidFill>
                  <a:srgbClr val="88939B"/>
                </a:solidFill>
                <a:latin typeface="Calibri"/>
                <a:ea typeface="Calibri"/>
                <a:cs typeface="Calibri"/>
                <a:sym typeface="Calibri"/>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90" name="Shape 490"/>
        <p:cNvGrpSpPr/>
        <p:nvPr/>
      </p:nvGrpSpPr>
      <p:grpSpPr>
        <a:xfrm>
          <a:off x="0" y="0"/>
          <a:ext cx="0" cy="0"/>
          <a:chOff x="0" y="0"/>
          <a:chExt cx="0" cy="0"/>
        </a:xfrm>
      </p:grpSpPr>
      <p:sp>
        <p:nvSpPr>
          <p:cNvPr id="491" name="Google Shape;491;p109"/>
          <p:cNvSpPr txBox="1"/>
          <p:nvPr>
            <p:ph type="title"/>
          </p:nvPr>
        </p:nvSpPr>
        <p:spPr>
          <a:xfrm>
            <a:off x="427318" y="146215"/>
            <a:ext cx="8229600" cy="8574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F0BD1D"/>
              </a:buClr>
              <a:buSzPts val="4800"/>
              <a:buFont typeface="Calibri"/>
              <a:buNone/>
              <a:defRPr b="1" i="0" sz="4800" u="none" cap="none" strike="noStrike">
                <a:solidFill>
                  <a:srgbClr val="F0BD1D"/>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92" name="Google Shape;492;p109"/>
          <p:cNvSpPr txBox="1"/>
          <p:nvPr>
            <p:ph idx="1" type="body"/>
          </p:nvPr>
        </p:nvSpPr>
        <p:spPr>
          <a:xfrm>
            <a:off x="457200" y="900113"/>
            <a:ext cx="4038600" cy="2545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2800"/>
              <a:buFont typeface="Arial"/>
              <a:buNone/>
              <a:defRPr b="0" i="0" sz="2800" u="none" cap="none" strike="noStrike">
                <a:solidFill>
                  <a:srgbClr val="207C9D"/>
                </a:solidFill>
                <a:latin typeface="Calibri"/>
                <a:ea typeface="Calibri"/>
                <a:cs typeface="Calibri"/>
                <a:sym typeface="Calibri"/>
              </a:defRPr>
            </a:lvl1pPr>
            <a:lvl2pPr indent="-381000" lvl="1" marL="914400" marR="0" rtl="0" algn="l">
              <a:spcBef>
                <a:spcPts val="100"/>
              </a:spcBef>
              <a:spcAft>
                <a:spcPts val="0"/>
              </a:spcAft>
              <a:buClr>
                <a:srgbClr val="797979"/>
              </a:buClr>
              <a:buSzPts val="2400"/>
              <a:buFont typeface="Arial"/>
              <a:buChar char="•"/>
              <a:defRPr b="0" i="0" sz="2400" u="none" cap="none" strike="noStrike">
                <a:solidFill>
                  <a:srgbClr val="797979"/>
                </a:solidFill>
                <a:latin typeface="Calibri"/>
                <a:ea typeface="Calibri"/>
                <a:cs typeface="Calibri"/>
                <a:sym typeface="Calibri"/>
              </a:defRPr>
            </a:lvl2pPr>
            <a:lvl3pPr indent="-355600" lvl="2" marL="1371600" marR="0" rtl="0" algn="l">
              <a:spcBef>
                <a:spcPts val="40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3pPr>
            <a:lvl4pPr indent="-342900" lvl="3" marL="1828800" marR="0" rtl="0" algn="l">
              <a:spcBef>
                <a:spcPts val="400"/>
              </a:spcBef>
              <a:spcAft>
                <a:spcPts val="0"/>
              </a:spcAft>
              <a:buClr>
                <a:srgbClr val="797979"/>
              </a:buClr>
              <a:buSzPts val="1800"/>
              <a:buFont typeface="Arial"/>
              <a:buChar char="•"/>
              <a:defRPr b="0" i="0" sz="1800" u="none" cap="none" strike="noStrike">
                <a:solidFill>
                  <a:srgbClr val="797979"/>
                </a:solidFill>
                <a:latin typeface="Calibri"/>
                <a:ea typeface="Calibri"/>
                <a:cs typeface="Calibri"/>
                <a:sym typeface="Calibri"/>
              </a:defRPr>
            </a:lvl4pPr>
            <a:lvl5pPr indent="-342900" lvl="4" marL="2286000" marR="0" rtl="0" algn="l">
              <a:spcBef>
                <a:spcPts val="400"/>
              </a:spcBef>
              <a:spcAft>
                <a:spcPts val="0"/>
              </a:spcAft>
              <a:buClr>
                <a:srgbClr val="797979"/>
              </a:buClr>
              <a:buSzPts val="1800"/>
              <a:buFont typeface="Merriweather Sans"/>
              <a:buChar char="-"/>
              <a:defRPr b="0" i="0" sz="1800" u="none" cap="none" strike="noStrike">
                <a:solidFill>
                  <a:srgbClr val="797979"/>
                </a:solidFill>
                <a:latin typeface="Calibri"/>
                <a:ea typeface="Calibri"/>
                <a:cs typeface="Calibri"/>
                <a:sym typeface="Calibri"/>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93" name="Google Shape;493;p109"/>
          <p:cNvSpPr txBox="1"/>
          <p:nvPr>
            <p:ph idx="2" type="body"/>
          </p:nvPr>
        </p:nvSpPr>
        <p:spPr>
          <a:xfrm>
            <a:off x="4648200" y="900113"/>
            <a:ext cx="4038600" cy="2545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2800"/>
              <a:buFont typeface="Arial"/>
              <a:buNone/>
              <a:defRPr b="0" i="0" sz="2800" u="none" cap="none" strike="noStrike">
                <a:solidFill>
                  <a:srgbClr val="207C9D"/>
                </a:solidFill>
                <a:latin typeface="Calibri"/>
                <a:ea typeface="Calibri"/>
                <a:cs typeface="Calibri"/>
                <a:sym typeface="Calibri"/>
              </a:defRPr>
            </a:lvl1pPr>
            <a:lvl2pPr indent="-381000" lvl="1" marL="914400" marR="0" rtl="0" algn="l">
              <a:spcBef>
                <a:spcPts val="100"/>
              </a:spcBef>
              <a:spcAft>
                <a:spcPts val="0"/>
              </a:spcAft>
              <a:buClr>
                <a:srgbClr val="797979"/>
              </a:buClr>
              <a:buSzPts val="2400"/>
              <a:buFont typeface="Arial"/>
              <a:buChar char="•"/>
              <a:defRPr b="0" i="0" sz="2400" u="none" cap="none" strike="noStrike">
                <a:solidFill>
                  <a:srgbClr val="797979"/>
                </a:solidFill>
                <a:latin typeface="Calibri"/>
                <a:ea typeface="Calibri"/>
                <a:cs typeface="Calibri"/>
                <a:sym typeface="Calibri"/>
              </a:defRPr>
            </a:lvl2pPr>
            <a:lvl3pPr indent="-355600" lvl="2" marL="1371600" marR="0" rtl="0" algn="l">
              <a:spcBef>
                <a:spcPts val="40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3pPr>
            <a:lvl4pPr indent="-342900" lvl="3" marL="1828800" marR="0" rtl="0" algn="l">
              <a:spcBef>
                <a:spcPts val="400"/>
              </a:spcBef>
              <a:spcAft>
                <a:spcPts val="0"/>
              </a:spcAft>
              <a:buClr>
                <a:srgbClr val="797979"/>
              </a:buClr>
              <a:buSzPts val="1800"/>
              <a:buFont typeface="Arial"/>
              <a:buChar char="•"/>
              <a:defRPr b="0" i="0" sz="1800" u="none" cap="none" strike="noStrike">
                <a:solidFill>
                  <a:srgbClr val="797979"/>
                </a:solidFill>
                <a:latin typeface="Calibri"/>
                <a:ea typeface="Calibri"/>
                <a:cs typeface="Calibri"/>
                <a:sym typeface="Calibri"/>
              </a:defRPr>
            </a:lvl4pPr>
            <a:lvl5pPr indent="-342900" lvl="4" marL="2286000" marR="0" rtl="0" algn="l">
              <a:spcBef>
                <a:spcPts val="400"/>
              </a:spcBef>
              <a:spcAft>
                <a:spcPts val="0"/>
              </a:spcAft>
              <a:buClr>
                <a:srgbClr val="797979"/>
              </a:buClr>
              <a:buSzPts val="1800"/>
              <a:buFont typeface="Merriweather Sans"/>
              <a:buChar char="-"/>
              <a:defRPr b="0" i="0" sz="1800" u="none" cap="none" strike="noStrike">
                <a:solidFill>
                  <a:srgbClr val="797979"/>
                </a:solidFill>
                <a:latin typeface="Calibri"/>
                <a:ea typeface="Calibri"/>
                <a:cs typeface="Calibri"/>
                <a:sym typeface="Calibri"/>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94" name="Google Shape;494;p109"/>
          <p:cNvSpPr txBox="1"/>
          <p:nvPr>
            <p:ph idx="10" type="dt"/>
          </p:nvPr>
        </p:nvSpPr>
        <p:spPr>
          <a:xfrm>
            <a:off x="457200" y="4767263"/>
            <a:ext cx="2133600" cy="273900"/>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sz="2000">
                <a:solidFill>
                  <a:srgbClr val="53585F"/>
                </a:solidFill>
                <a:latin typeface="Lato"/>
                <a:ea typeface="Lato"/>
                <a:cs typeface="Lato"/>
                <a:sym typeface="Lato"/>
              </a:defRPr>
            </a:lvl1pPr>
            <a:lvl2pPr lvl="1" marR="0" rtl="0" algn="l">
              <a:spcBef>
                <a:spcPts val="0"/>
              </a:spcBef>
              <a:spcAft>
                <a:spcPts val="0"/>
              </a:spcAft>
              <a:buSzPts val="1400"/>
              <a:buNone/>
              <a:defRPr b="0" i="0" sz="2000" u="none" cap="none" strike="noStrike">
                <a:solidFill>
                  <a:srgbClr val="53585F"/>
                </a:solidFill>
                <a:latin typeface="Lato"/>
                <a:ea typeface="Lato"/>
                <a:cs typeface="Lato"/>
                <a:sym typeface="Lato"/>
              </a:defRPr>
            </a:lvl2pPr>
            <a:lvl3pPr lvl="2" marR="0" rtl="0" algn="l">
              <a:spcBef>
                <a:spcPts val="0"/>
              </a:spcBef>
              <a:spcAft>
                <a:spcPts val="0"/>
              </a:spcAft>
              <a:buSzPts val="1400"/>
              <a:buNone/>
              <a:defRPr b="0" i="0" sz="2000" u="none" cap="none" strike="noStrike">
                <a:solidFill>
                  <a:srgbClr val="53585F"/>
                </a:solidFill>
                <a:latin typeface="Lato"/>
                <a:ea typeface="Lato"/>
                <a:cs typeface="Lato"/>
                <a:sym typeface="Lato"/>
              </a:defRPr>
            </a:lvl3pPr>
            <a:lvl4pPr lvl="3" marR="0" rtl="0" algn="l">
              <a:spcBef>
                <a:spcPts val="0"/>
              </a:spcBef>
              <a:spcAft>
                <a:spcPts val="0"/>
              </a:spcAft>
              <a:buSzPts val="1400"/>
              <a:buNone/>
              <a:defRPr b="0" i="0" sz="2000" u="none" cap="none" strike="noStrike">
                <a:solidFill>
                  <a:srgbClr val="53585F"/>
                </a:solidFill>
                <a:latin typeface="Lato"/>
                <a:ea typeface="Lato"/>
                <a:cs typeface="Lato"/>
                <a:sym typeface="Lato"/>
              </a:defRPr>
            </a:lvl4pPr>
            <a:lvl5pPr lvl="4" marR="0" rtl="0" algn="l">
              <a:spcBef>
                <a:spcPts val="0"/>
              </a:spcBef>
              <a:spcAft>
                <a:spcPts val="0"/>
              </a:spcAft>
              <a:buSzPts val="1400"/>
              <a:buNone/>
              <a:defRPr b="0" i="0" sz="2000" u="none" cap="none" strike="noStrike">
                <a:solidFill>
                  <a:srgbClr val="53585F"/>
                </a:solidFill>
                <a:latin typeface="Lato"/>
                <a:ea typeface="Lato"/>
                <a:cs typeface="Lato"/>
                <a:sym typeface="Lato"/>
              </a:defRPr>
            </a:lvl5pPr>
            <a:lvl6pPr lvl="5" marR="0" rtl="0" algn="l">
              <a:spcBef>
                <a:spcPts val="0"/>
              </a:spcBef>
              <a:spcAft>
                <a:spcPts val="0"/>
              </a:spcAft>
              <a:buSzPts val="1400"/>
              <a:buNone/>
              <a:defRPr b="0" i="0" sz="2000" u="none" cap="none" strike="noStrike">
                <a:solidFill>
                  <a:srgbClr val="53585F"/>
                </a:solidFill>
                <a:latin typeface="Lato"/>
                <a:ea typeface="Lato"/>
                <a:cs typeface="Lato"/>
                <a:sym typeface="Lato"/>
              </a:defRPr>
            </a:lvl6pPr>
            <a:lvl7pPr lvl="6" marR="0" rtl="0" algn="l">
              <a:spcBef>
                <a:spcPts val="0"/>
              </a:spcBef>
              <a:spcAft>
                <a:spcPts val="0"/>
              </a:spcAft>
              <a:buSzPts val="1400"/>
              <a:buNone/>
              <a:defRPr b="0" i="0" sz="2000" u="none" cap="none" strike="noStrike">
                <a:solidFill>
                  <a:srgbClr val="53585F"/>
                </a:solidFill>
                <a:latin typeface="Lato"/>
                <a:ea typeface="Lato"/>
                <a:cs typeface="Lato"/>
                <a:sym typeface="Lato"/>
              </a:defRPr>
            </a:lvl7pPr>
            <a:lvl8pPr lvl="7" marR="0" rtl="0" algn="l">
              <a:spcBef>
                <a:spcPts val="0"/>
              </a:spcBef>
              <a:spcAft>
                <a:spcPts val="0"/>
              </a:spcAft>
              <a:buSzPts val="1400"/>
              <a:buNone/>
              <a:defRPr b="0" i="0" sz="2000" u="none" cap="none" strike="noStrike">
                <a:solidFill>
                  <a:srgbClr val="53585F"/>
                </a:solidFill>
                <a:latin typeface="Lato"/>
                <a:ea typeface="Lato"/>
                <a:cs typeface="Lato"/>
                <a:sym typeface="Lato"/>
              </a:defRPr>
            </a:lvl8pPr>
            <a:lvl9pPr lvl="8" marR="0" rtl="0" algn="l">
              <a:spcBef>
                <a:spcPts val="0"/>
              </a:spcBef>
              <a:spcAft>
                <a:spcPts val="0"/>
              </a:spcAft>
              <a:buSzPts val="1400"/>
              <a:buNone/>
              <a:defRPr b="0" i="0" sz="2000" u="none" cap="none" strike="noStrike">
                <a:solidFill>
                  <a:srgbClr val="53585F"/>
                </a:solidFill>
                <a:latin typeface="Lato"/>
                <a:ea typeface="Lato"/>
                <a:cs typeface="Lato"/>
                <a:sym typeface="Lato"/>
              </a:defRPr>
            </a:lvl9pPr>
          </a:lstStyle>
          <a:p/>
        </p:txBody>
      </p:sp>
      <p:sp>
        <p:nvSpPr>
          <p:cNvPr id="495" name="Google Shape;495;p109"/>
          <p:cNvSpPr txBox="1"/>
          <p:nvPr>
            <p:ph idx="11" type="ftr"/>
          </p:nvPr>
        </p:nvSpPr>
        <p:spPr>
          <a:xfrm>
            <a:off x="3124200" y="4767263"/>
            <a:ext cx="2895600" cy="273900"/>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sz="2000">
                <a:solidFill>
                  <a:srgbClr val="53585F"/>
                </a:solidFill>
                <a:latin typeface="Lato"/>
                <a:ea typeface="Lato"/>
                <a:cs typeface="Lato"/>
                <a:sym typeface="Lato"/>
              </a:defRPr>
            </a:lvl1pPr>
            <a:lvl2pPr lvl="1" marR="0" rtl="0" algn="l">
              <a:spcBef>
                <a:spcPts val="0"/>
              </a:spcBef>
              <a:spcAft>
                <a:spcPts val="0"/>
              </a:spcAft>
              <a:buSzPts val="1400"/>
              <a:buNone/>
              <a:defRPr b="0" i="0" sz="2000" u="none" cap="none" strike="noStrike">
                <a:solidFill>
                  <a:srgbClr val="53585F"/>
                </a:solidFill>
                <a:latin typeface="Lato"/>
                <a:ea typeface="Lato"/>
                <a:cs typeface="Lato"/>
                <a:sym typeface="Lato"/>
              </a:defRPr>
            </a:lvl2pPr>
            <a:lvl3pPr lvl="2" marR="0" rtl="0" algn="l">
              <a:spcBef>
                <a:spcPts val="0"/>
              </a:spcBef>
              <a:spcAft>
                <a:spcPts val="0"/>
              </a:spcAft>
              <a:buSzPts val="1400"/>
              <a:buNone/>
              <a:defRPr b="0" i="0" sz="2000" u="none" cap="none" strike="noStrike">
                <a:solidFill>
                  <a:srgbClr val="53585F"/>
                </a:solidFill>
                <a:latin typeface="Lato"/>
                <a:ea typeface="Lato"/>
                <a:cs typeface="Lato"/>
                <a:sym typeface="Lato"/>
              </a:defRPr>
            </a:lvl3pPr>
            <a:lvl4pPr lvl="3" marR="0" rtl="0" algn="l">
              <a:spcBef>
                <a:spcPts val="0"/>
              </a:spcBef>
              <a:spcAft>
                <a:spcPts val="0"/>
              </a:spcAft>
              <a:buSzPts val="1400"/>
              <a:buNone/>
              <a:defRPr b="0" i="0" sz="2000" u="none" cap="none" strike="noStrike">
                <a:solidFill>
                  <a:srgbClr val="53585F"/>
                </a:solidFill>
                <a:latin typeface="Lato"/>
                <a:ea typeface="Lato"/>
                <a:cs typeface="Lato"/>
                <a:sym typeface="Lato"/>
              </a:defRPr>
            </a:lvl4pPr>
            <a:lvl5pPr lvl="4" marR="0" rtl="0" algn="l">
              <a:spcBef>
                <a:spcPts val="0"/>
              </a:spcBef>
              <a:spcAft>
                <a:spcPts val="0"/>
              </a:spcAft>
              <a:buSzPts val="1400"/>
              <a:buNone/>
              <a:defRPr b="0" i="0" sz="2000" u="none" cap="none" strike="noStrike">
                <a:solidFill>
                  <a:srgbClr val="53585F"/>
                </a:solidFill>
                <a:latin typeface="Lato"/>
                <a:ea typeface="Lato"/>
                <a:cs typeface="Lato"/>
                <a:sym typeface="Lato"/>
              </a:defRPr>
            </a:lvl5pPr>
            <a:lvl6pPr lvl="5" marR="0" rtl="0" algn="l">
              <a:spcBef>
                <a:spcPts val="0"/>
              </a:spcBef>
              <a:spcAft>
                <a:spcPts val="0"/>
              </a:spcAft>
              <a:buSzPts val="1400"/>
              <a:buNone/>
              <a:defRPr b="0" i="0" sz="2000" u="none" cap="none" strike="noStrike">
                <a:solidFill>
                  <a:srgbClr val="53585F"/>
                </a:solidFill>
                <a:latin typeface="Lato"/>
                <a:ea typeface="Lato"/>
                <a:cs typeface="Lato"/>
                <a:sym typeface="Lato"/>
              </a:defRPr>
            </a:lvl6pPr>
            <a:lvl7pPr lvl="6" marR="0" rtl="0" algn="l">
              <a:spcBef>
                <a:spcPts val="0"/>
              </a:spcBef>
              <a:spcAft>
                <a:spcPts val="0"/>
              </a:spcAft>
              <a:buSzPts val="1400"/>
              <a:buNone/>
              <a:defRPr b="0" i="0" sz="2000" u="none" cap="none" strike="noStrike">
                <a:solidFill>
                  <a:srgbClr val="53585F"/>
                </a:solidFill>
                <a:latin typeface="Lato"/>
                <a:ea typeface="Lato"/>
                <a:cs typeface="Lato"/>
                <a:sym typeface="Lato"/>
              </a:defRPr>
            </a:lvl7pPr>
            <a:lvl8pPr lvl="7" marR="0" rtl="0" algn="l">
              <a:spcBef>
                <a:spcPts val="0"/>
              </a:spcBef>
              <a:spcAft>
                <a:spcPts val="0"/>
              </a:spcAft>
              <a:buSzPts val="1400"/>
              <a:buNone/>
              <a:defRPr b="0" i="0" sz="2000" u="none" cap="none" strike="noStrike">
                <a:solidFill>
                  <a:srgbClr val="53585F"/>
                </a:solidFill>
                <a:latin typeface="Lato"/>
                <a:ea typeface="Lato"/>
                <a:cs typeface="Lato"/>
                <a:sym typeface="Lato"/>
              </a:defRPr>
            </a:lvl8pPr>
            <a:lvl9pPr lvl="8" marR="0" rtl="0" algn="l">
              <a:spcBef>
                <a:spcPts val="0"/>
              </a:spcBef>
              <a:spcAft>
                <a:spcPts val="0"/>
              </a:spcAft>
              <a:buSzPts val="1400"/>
              <a:buNone/>
              <a:defRPr b="0" i="0" sz="2000" u="none" cap="none" strike="noStrike">
                <a:solidFill>
                  <a:srgbClr val="53585F"/>
                </a:solidFill>
                <a:latin typeface="Lato"/>
                <a:ea typeface="Lato"/>
                <a:cs typeface="Lato"/>
                <a:sym typeface="Lato"/>
              </a:defRPr>
            </a:lvl9pPr>
          </a:lstStyle>
          <a:p/>
        </p:txBody>
      </p:sp>
      <p:sp>
        <p:nvSpPr>
          <p:cNvPr id="496" name="Google Shape;496;p109"/>
          <p:cNvSpPr txBox="1"/>
          <p:nvPr>
            <p:ph idx="12" type="sldNum"/>
          </p:nvPr>
        </p:nvSpPr>
        <p:spPr>
          <a:xfrm>
            <a:off x="6553200" y="4767263"/>
            <a:ext cx="2133600" cy="273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2000">
                <a:solidFill>
                  <a:srgbClr val="53585F"/>
                </a:solidFill>
                <a:latin typeface="Lato"/>
                <a:ea typeface="Lato"/>
                <a:cs typeface="Lato"/>
                <a:sym typeface="Lato"/>
              </a:defRPr>
            </a:lvl1pPr>
            <a:lvl2pPr indent="0" lvl="1" marL="0" marR="0" rtl="0" algn="l">
              <a:spcBef>
                <a:spcPts val="0"/>
              </a:spcBef>
              <a:spcAft>
                <a:spcPts val="0"/>
              </a:spcAft>
              <a:buNone/>
              <a:defRPr sz="2000">
                <a:solidFill>
                  <a:srgbClr val="53585F"/>
                </a:solidFill>
                <a:latin typeface="Lato"/>
                <a:ea typeface="Lato"/>
                <a:cs typeface="Lato"/>
                <a:sym typeface="Lato"/>
              </a:defRPr>
            </a:lvl2pPr>
            <a:lvl3pPr indent="0" lvl="2" marL="0" marR="0" rtl="0" algn="l">
              <a:spcBef>
                <a:spcPts val="0"/>
              </a:spcBef>
              <a:spcAft>
                <a:spcPts val="0"/>
              </a:spcAft>
              <a:buNone/>
              <a:defRPr sz="2000">
                <a:solidFill>
                  <a:srgbClr val="53585F"/>
                </a:solidFill>
                <a:latin typeface="Lato"/>
                <a:ea typeface="Lato"/>
                <a:cs typeface="Lato"/>
                <a:sym typeface="Lato"/>
              </a:defRPr>
            </a:lvl3pPr>
            <a:lvl4pPr indent="0" lvl="3" marL="0" marR="0" rtl="0" algn="l">
              <a:spcBef>
                <a:spcPts val="0"/>
              </a:spcBef>
              <a:spcAft>
                <a:spcPts val="0"/>
              </a:spcAft>
              <a:buNone/>
              <a:defRPr sz="2000">
                <a:solidFill>
                  <a:srgbClr val="53585F"/>
                </a:solidFill>
                <a:latin typeface="Lato"/>
                <a:ea typeface="Lato"/>
                <a:cs typeface="Lato"/>
                <a:sym typeface="Lato"/>
              </a:defRPr>
            </a:lvl4pPr>
            <a:lvl5pPr indent="0" lvl="4" marL="0" marR="0" rtl="0" algn="l">
              <a:spcBef>
                <a:spcPts val="0"/>
              </a:spcBef>
              <a:spcAft>
                <a:spcPts val="0"/>
              </a:spcAft>
              <a:buNone/>
              <a:defRPr sz="2000">
                <a:solidFill>
                  <a:srgbClr val="53585F"/>
                </a:solidFill>
                <a:latin typeface="Lato"/>
                <a:ea typeface="Lato"/>
                <a:cs typeface="Lato"/>
                <a:sym typeface="Lato"/>
              </a:defRPr>
            </a:lvl5pPr>
            <a:lvl6pPr indent="0" lvl="5" marL="0" marR="0" rtl="0" algn="l">
              <a:spcBef>
                <a:spcPts val="0"/>
              </a:spcBef>
              <a:spcAft>
                <a:spcPts val="0"/>
              </a:spcAft>
              <a:buNone/>
              <a:defRPr sz="2000">
                <a:solidFill>
                  <a:srgbClr val="53585F"/>
                </a:solidFill>
                <a:latin typeface="Lato"/>
                <a:ea typeface="Lato"/>
                <a:cs typeface="Lato"/>
                <a:sym typeface="Lato"/>
              </a:defRPr>
            </a:lvl6pPr>
            <a:lvl7pPr indent="0" lvl="6" marL="0" marR="0" rtl="0" algn="l">
              <a:spcBef>
                <a:spcPts val="0"/>
              </a:spcBef>
              <a:spcAft>
                <a:spcPts val="0"/>
              </a:spcAft>
              <a:buNone/>
              <a:defRPr sz="2000">
                <a:solidFill>
                  <a:srgbClr val="53585F"/>
                </a:solidFill>
                <a:latin typeface="Lato"/>
                <a:ea typeface="Lato"/>
                <a:cs typeface="Lato"/>
                <a:sym typeface="Lato"/>
              </a:defRPr>
            </a:lvl7pPr>
            <a:lvl8pPr indent="0" lvl="7" marL="0" marR="0" rtl="0" algn="l">
              <a:spcBef>
                <a:spcPts val="0"/>
              </a:spcBef>
              <a:spcAft>
                <a:spcPts val="0"/>
              </a:spcAft>
              <a:buNone/>
              <a:defRPr sz="2000">
                <a:solidFill>
                  <a:srgbClr val="53585F"/>
                </a:solidFill>
                <a:latin typeface="Lato"/>
                <a:ea typeface="Lato"/>
                <a:cs typeface="Lato"/>
                <a:sym typeface="Lato"/>
              </a:defRPr>
            </a:lvl8pPr>
            <a:lvl9pPr indent="0" lvl="8" marL="0" marR="0" rtl="0" algn="l">
              <a:spcBef>
                <a:spcPts val="0"/>
              </a:spcBef>
              <a:spcAft>
                <a:spcPts val="0"/>
              </a:spcAft>
              <a:buNone/>
              <a:defRPr sz="2000">
                <a:solidFill>
                  <a:srgbClr val="53585F"/>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7" name="Shape 497"/>
        <p:cNvGrpSpPr/>
        <p:nvPr/>
      </p:nvGrpSpPr>
      <p:grpSpPr>
        <a:xfrm>
          <a:off x="0" y="0"/>
          <a:ext cx="0" cy="0"/>
          <a:chOff x="0" y="0"/>
          <a:chExt cx="0" cy="0"/>
        </a:xfrm>
      </p:grpSpPr>
      <p:sp>
        <p:nvSpPr>
          <p:cNvPr id="498" name="Google Shape;498;p110"/>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F0BD1D"/>
              </a:buClr>
              <a:buSzPts val="4800"/>
              <a:buFont typeface="Calibri"/>
              <a:buNone/>
              <a:defRPr b="1" i="0" sz="4800" u="none" cap="none" strike="noStrike">
                <a:solidFill>
                  <a:srgbClr val="F0BD1D"/>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99" name="Google Shape;499;p110"/>
          <p:cNvSpPr txBox="1"/>
          <p:nvPr>
            <p:ph idx="1" type="body"/>
          </p:nvPr>
        </p:nvSpPr>
        <p:spPr>
          <a:xfrm>
            <a:off x="457200" y="1151335"/>
            <a:ext cx="4040100" cy="4797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2400"/>
              <a:buFont typeface="Arial"/>
              <a:buNone/>
              <a:defRPr b="1" i="0" sz="2400" u="none" cap="none" strike="noStrike">
                <a:solidFill>
                  <a:srgbClr val="207C9D"/>
                </a:solidFill>
                <a:latin typeface="Calibri"/>
                <a:ea typeface="Calibri"/>
                <a:cs typeface="Calibri"/>
                <a:sym typeface="Calibri"/>
              </a:defRPr>
            </a:lvl1pPr>
            <a:lvl2pPr indent="-228600" lvl="1" marL="914400" marR="0" rtl="0" algn="l">
              <a:spcBef>
                <a:spcPts val="100"/>
              </a:spcBef>
              <a:spcAft>
                <a:spcPts val="0"/>
              </a:spcAft>
              <a:buClr>
                <a:srgbClr val="797979"/>
              </a:buClr>
              <a:buSzPts val="2000"/>
              <a:buFont typeface="Arial"/>
              <a:buNone/>
              <a:defRPr b="1" i="0" sz="2000" u="none" cap="none" strike="noStrike">
                <a:solidFill>
                  <a:srgbClr val="797979"/>
                </a:solidFill>
                <a:latin typeface="Calibri"/>
                <a:ea typeface="Calibri"/>
                <a:cs typeface="Calibri"/>
                <a:sym typeface="Calibri"/>
              </a:defRPr>
            </a:lvl2pPr>
            <a:lvl3pPr indent="-228600" lvl="2" marL="1371600" marR="0" rtl="0" algn="l">
              <a:spcBef>
                <a:spcPts val="400"/>
              </a:spcBef>
              <a:spcAft>
                <a:spcPts val="0"/>
              </a:spcAft>
              <a:buClr>
                <a:srgbClr val="797979"/>
              </a:buClr>
              <a:buSzPts val="1800"/>
              <a:buFont typeface="Merriweather Sans"/>
              <a:buNone/>
              <a:defRPr b="1" i="0" sz="1800" u="none" cap="none" strike="noStrike">
                <a:solidFill>
                  <a:srgbClr val="797979"/>
                </a:solidFill>
                <a:latin typeface="Calibri"/>
                <a:ea typeface="Calibri"/>
                <a:cs typeface="Calibri"/>
                <a:sym typeface="Calibri"/>
              </a:defRPr>
            </a:lvl3pPr>
            <a:lvl4pPr indent="-228600" lvl="3" marL="1828800" marR="0" rtl="0" algn="l">
              <a:spcBef>
                <a:spcPts val="300"/>
              </a:spcBef>
              <a:spcAft>
                <a:spcPts val="0"/>
              </a:spcAft>
              <a:buClr>
                <a:srgbClr val="797979"/>
              </a:buClr>
              <a:buSzPts val="1600"/>
              <a:buFont typeface="Arial"/>
              <a:buNone/>
              <a:defRPr b="1" i="0" sz="1600" u="none" cap="none" strike="noStrike">
                <a:solidFill>
                  <a:srgbClr val="797979"/>
                </a:solidFill>
                <a:latin typeface="Calibri"/>
                <a:ea typeface="Calibri"/>
                <a:cs typeface="Calibri"/>
                <a:sym typeface="Calibri"/>
              </a:defRPr>
            </a:lvl4pPr>
            <a:lvl5pPr indent="-228600" lvl="4" marL="2286000" marR="0" rtl="0" algn="l">
              <a:spcBef>
                <a:spcPts val="300"/>
              </a:spcBef>
              <a:spcAft>
                <a:spcPts val="0"/>
              </a:spcAft>
              <a:buClr>
                <a:srgbClr val="797979"/>
              </a:buClr>
              <a:buSzPts val="1600"/>
              <a:buFont typeface="Merriweather Sans"/>
              <a:buNone/>
              <a:defRPr b="1" i="0" sz="1600" u="none" cap="none" strike="noStrike">
                <a:solidFill>
                  <a:srgbClr val="797979"/>
                </a:solidFill>
                <a:latin typeface="Calibri"/>
                <a:ea typeface="Calibri"/>
                <a:cs typeface="Calibri"/>
                <a:sym typeface="Calibri"/>
              </a:defRPr>
            </a:lvl5pPr>
            <a:lvl6pPr indent="-228600" lvl="5" marL="2743200" marR="0" rtl="0" algn="l">
              <a:spcBef>
                <a:spcPts val="3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00" name="Google Shape;500;p110"/>
          <p:cNvSpPr txBox="1"/>
          <p:nvPr>
            <p:ph idx="2" type="body"/>
          </p:nvPr>
        </p:nvSpPr>
        <p:spPr>
          <a:xfrm>
            <a:off x="457200" y="1631156"/>
            <a:ext cx="4040100" cy="2963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2400"/>
              <a:buFont typeface="Arial"/>
              <a:buNone/>
              <a:defRPr b="0" i="0" sz="2400" u="none" cap="none" strike="noStrike">
                <a:solidFill>
                  <a:srgbClr val="207C9D"/>
                </a:solidFill>
                <a:latin typeface="Calibri"/>
                <a:ea typeface="Calibri"/>
                <a:cs typeface="Calibri"/>
                <a:sym typeface="Calibri"/>
              </a:defRPr>
            </a:lvl1pPr>
            <a:lvl2pPr indent="-355600" lvl="1" marL="914400" marR="0" rtl="0" algn="l">
              <a:spcBef>
                <a:spcPts val="100"/>
              </a:spcBef>
              <a:spcAft>
                <a:spcPts val="0"/>
              </a:spcAft>
              <a:buClr>
                <a:srgbClr val="797979"/>
              </a:buClr>
              <a:buSzPts val="2000"/>
              <a:buFont typeface="Arial"/>
              <a:buChar char="•"/>
              <a:defRPr b="0" i="0" sz="2000" u="none" cap="none" strike="noStrike">
                <a:solidFill>
                  <a:srgbClr val="797979"/>
                </a:solidFill>
                <a:latin typeface="Calibri"/>
                <a:ea typeface="Calibri"/>
                <a:cs typeface="Calibri"/>
                <a:sym typeface="Calibri"/>
              </a:defRPr>
            </a:lvl2pPr>
            <a:lvl3pPr indent="-342900" lvl="2" marL="1371600" marR="0" rtl="0" algn="l">
              <a:spcBef>
                <a:spcPts val="400"/>
              </a:spcBef>
              <a:spcAft>
                <a:spcPts val="0"/>
              </a:spcAft>
              <a:buClr>
                <a:srgbClr val="797979"/>
              </a:buClr>
              <a:buSzPts val="1800"/>
              <a:buFont typeface="Merriweather Sans"/>
              <a:buChar char="-"/>
              <a:defRPr b="0" i="0" sz="1800" u="none" cap="none" strike="noStrike">
                <a:solidFill>
                  <a:srgbClr val="797979"/>
                </a:solidFill>
                <a:latin typeface="Calibri"/>
                <a:ea typeface="Calibri"/>
                <a:cs typeface="Calibri"/>
                <a:sym typeface="Calibri"/>
              </a:defRPr>
            </a:lvl3pPr>
            <a:lvl4pPr indent="-330200" lvl="3" marL="1828800" marR="0" rtl="0" algn="l">
              <a:spcBef>
                <a:spcPts val="300"/>
              </a:spcBef>
              <a:spcAft>
                <a:spcPts val="0"/>
              </a:spcAft>
              <a:buClr>
                <a:srgbClr val="797979"/>
              </a:buClr>
              <a:buSzPts val="1600"/>
              <a:buFont typeface="Arial"/>
              <a:buChar char="•"/>
              <a:defRPr b="0" i="0" sz="1600" u="none" cap="none" strike="noStrike">
                <a:solidFill>
                  <a:srgbClr val="797979"/>
                </a:solidFill>
                <a:latin typeface="Calibri"/>
                <a:ea typeface="Calibri"/>
                <a:cs typeface="Calibri"/>
                <a:sym typeface="Calibri"/>
              </a:defRPr>
            </a:lvl4pPr>
            <a:lvl5pPr indent="-330200" lvl="4" marL="2286000" marR="0" rtl="0" algn="l">
              <a:spcBef>
                <a:spcPts val="300"/>
              </a:spcBef>
              <a:spcAft>
                <a:spcPts val="0"/>
              </a:spcAft>
              <a:buClr>
                <a:srgbClr val="797979"/>
              </a:buClr>
              <a:buSzPts val="1600"/>
              <a:buFont typeface="Merriweather Sans"/>
              <a:buChar char="-"/>
              <a:defRPr b="0" i="0" sz="1600" u="none" cap="none" strike="noStrike">
                <a:solidFill>
                  <a:srgbClr val="797979"/>
                </a:solidFill>
                <a:latin typeface="Calibri"/>
                <a:ea typeface="Calibri"/>
                <a:cs typeface="Calibri"/>
                <a:sym typeface="Calibri"/>
              </a:defRPr>
            </a:lvl5pPr>
            <a:lvl6pPr indent="-330200" lvl="5" marL="2743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501" name="Google Shape;501;p110"/>
          <p:cNvSpPr txBox="1"/>
          <p:nvPr>
            <p:ph idx="3" type="body"/>
          </p:nvPr>
        </p:nvSpPr>
        <p:spPr>
          <a:xfrm>
            <a:off x="4645026" y="1151335"/>
            <a:ext cx="4041900" cy="4797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2400"/>
              <a:buFont typeface="Arial"/>
              <a:buNone/>
              <a:defRPr b="1" i="0" sz="2400" u="none" cap="none" strike="noStrike">
                <a:solidFill>
                  <a:srgbClr val="207C9D"/>
                </a:solidFill>
                <a:latin typeface="Calibri"/>
                <a:ea typeface="Calibri"/>
                <a:cs typeface="Calibri"/>
                <a:sym typeface="Calibri"/>
              </a:defRPr>
            </a:lvl1pPr>
            <a:lvl2pPr indent="-228600" lvl="1" marL="914400" marR="0" rtl="0" algn="l">
              <a:spcBef>
                <a:spcPts val="100"/>
              </a:spcBef>
              <a:spcAft>
                <a:spcPts val="0"/>
              </a:spcAft>
              <a:buClr>
                <a:srgbClr val="797979"/>
              </a:buClr>
              <a:buSzPts val="2000"/>
              <a:buFont typeface="Arial"/>
              <a:buNone/>
              <a:defRPr b="1" i="0" sz="2000" u="none" cap="none" strike="noStrike">
                <a:solidFill>
                  <a:srgbClr val="797979"/>
                </a:solidFill>
                <a:latin typeface="Calibri"/>
                <a:ea typeface="Calibri"/>
                <a:cs typeface="Calibri"/>
                <a:sym typeface="Calibri"/>
              </a:defRPr>
            </a:lvl2pPr>
            <a:lvl3pPr indent="-228600" lvl="2" marL="1371600" marR="0" rtl="0" algn="l">
              <a:spcBef>
                <a:spcPts val="400"/>
              </a:spcBef>
              <a:spcAft>
                <a:spcPts val="0"/>
              </a:spcAft>
              <a:buClr>
                <a:srgbClr val="797979"/>
              </a:buClr>
              <a:buSzPts val="1800"/>
              <a:buFont typeface="Merriweather Sans"/>
              <a:buNone/>
              <a:defRPr b="1" i="0" sz="1800" u="none" cap="none" strike="noStrike">
                <a:solidFill>
                  <a:srgbClr val="797979"/>
                </a:solidFill>
                <a:latin typeface="Calibri"/>
                <a:ea typeface="Calibri"/>
                <a:cs typeface="Calibri"/>
                <a:sym typeface="Calibri"/>
              </a:defRPr>
            </a:lvl3pPr>
            <a:lvl4pPr indent="-228600" lvl="3" marL="1828800" marR="0" rtl="0" algn="l">
              <a:spcBef>
                <a:spcPts val="300"/>
              </a:spcBef>
              <a:spcAft>
                <a:spcPts val="0"/>
              </a:spcAft>
              <a:buClr>
                <a:srgbClr val="797979"/>
              </a:buClr>
              <a:buSzPts val="1600"/>
              <a:buFont typeface="Arial"/>
              <a:buNone/>
              <a:defRPr b="1" i="0" sz="1600" u="none" cap="none" strike="noStrike">
                <a:solidFill>
                  <a:srgbClr val="797979"/>
                </a:solidFill>
                <a:latin typeface="Calibri"/>
                <a:ea typeface="Calibri"/>
                <a:cs typeface="Calibri"/>
                <a:sym typeface="Calibri"/>
              </a:defRPr>
            </a:lvl4pPr>
            <a:lvl5pPr indent="-228600" lvl="4" marL="2286000" marR="0" rtl="0" algn="l">
              <a:spcBef>
                <a:spcPts val="300"/>
              </a:spcBef>
              <a:spcAft>
                <a:spcPts val="0"/>
              </a:spcAft>
              <a:buClr>
                <a:srgbClr val="797979"/>
              </a:buClr>
              <a:buSzPts val="1600"/>
              <a:buFont typeface="Merriweather Sans"/>
              <a:buNone/>
              <a:defRPr b="1" i="0" sz="1600" u="none" cap="none" strike="noStrike">
                <a:solidFill>
                  <a:srgbClr val="797979"/>
                </a:solidFill>
                <a:latin typeface="Calibri"/>
                <a:ea typeface="Calibri"/>
                <a:cs typeface="Calibri"/>
                <a:sym typeface="Calibri"/>
              </a:defRPr>
            </a:lvl5pPr>
            <a:lvl6pPr indent="-228600" lvl="5" marL="2743200" marR="0" rtl="0" algn="l">
              <a:spcBef>
                <a:spcPts val="3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02" name="Google Shape;502;p110"/>
          <p:cNvSpPr txBox="1"/>
          <p:nvPr>
            <p:ph idx="4" type="body"/>
          </p:nvPr>
        </p:nvSpPr>
        <p:spPr>
          <a:xfrm>
            <a:off x="4645026" y="1631156"/>
            <a:ext cx="4041900" cy="2963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2400"/>
              <a:buFont typeface="Arial"/>
              <a:buNone/>
              <a:defRPr b="0" i="0" sz="2400" u="none" cap="none" strike="noStrike">
                <a:solidFill>
                  <a:srgbClr val="207C9D"/>
                </a:solidFill>
                <a:latin typeface="Calibri"/>
                <a:ea typeface="Calibri"/>
                <a:cs typeface="Calibri"/>
                <a:sym typeface="Calibri"/>
              </a:defRPr>
            </a:lvl1pPr>
            <a:lvl2pPr indent="-355600" lvl="1" marL="914400" marR="0" rtl="0" algn="l">
              <a:spcBef>
                <a:spcPts val="100"/>
              </a:spcBef>
              <a:spcAft>
                <a:spcPts val="0"/>
              </a:spcAft>
              <a:buClr>
                <a:srgbClr val="797979"/>
              </a:buClr>
              <a:buSzPts val="2000"/>
              <a:buFont typeface="Arial"/>
              <a:buChar char="•"/>
              <a:defRPr b="0" i="0" sz="2000" u="none" cap="none" strike="noStrike">
                <a:solidFill>
                  <a:srgbClr val="797979"/>
                </a:solidFill>
                <a:latin typeface="Calibri"/>
                <a:ea typeface="Calibri"/>
                <a:cs typeface="Calibri"/>
                <a:sym typeface="Calibri"/>
              </a:defRPr>
            </a:lvl2pPr>
            <a:lvl3pPr indent="-342900" lvl="2" marL="1371600" marR="0" rtl="0" algn="l">
              <a:spcBef>
                <a:spcPts val="400"/>
              </a:spcBef>
              <a:spcAft>
                <a:spcPts val="0"/>
              </a:spcAft>
              <a:buClr>
                <a:srgbClr val="797979"/>
              </a:buClr>
              <a:buSzPts val="1800"/>
              <a:buFont typeface="Merriweather Sans"/>
              <a:buChar char="-"/>
              <a:defRPr b="0" i="0" sz="1800" u="none" cap="none" strike="noStrike">
                <a:solidFill>
                  <a:srgbClr val="797979"/>
                </a:solidFill>
                <a:latin typeface="Calibri"/>
                <a:ea typeface="Calibri"/>
                <a:cs typeface="Calibri"/>
                <a:sym typeface="Calibri"/>
              </a:defRPr>
            </a:lvl3pPr>
            <a:lvl4pPr indent="-330200" lvl="3" marL="1828800" marR="0" rtl="0" algn="l">
              <a:spcBef>
                <a:spcPts val="300"/>
              </a:spcBef>
              <a:spcAft>
                <a:spcPts val="0"/>
              </a:spcAft>
              <a:buClr>
                <a:srgbClr val="797979"/>
              </a:buClr>
              <a:buSzPts val="1600"/>
              <a:buFont typeface="Arial"/>
              <a:buChar char="•"/>
              <a:defRPr b="0" i="0" sz="1600" u="none" cap="none" strike="noStrike">
                <a:solidFill>
                  <a:srgbClr val="797979"/>
                </a:solidFill>
                <a:latin typeface="Calibri"/>
                <a:ea typeface="Calibri"/>
                <a:cs typeface="Calibri"/>
                <a:sym typeface="Calibri"/>
              </a:defRPr>
            </a:lvl4pPr>
            <a:lvl5pPr indent="-330200" lvl="4" marL="2286000" marR="0" rtl="0" algn="l">
              <a:spcBef>
                <a:spcPts val="300"/>
              </a:spcBef>
              <a:spcAft>
                <a:spcPts val="0"/>
              </a:spcAft>
              <a:buClr>
                <a:srgbClr val="797979"/>
              </a:buClr>
              <a:buSzPts val="1600"/>
              <a:buFont typeface="Merriweather Sans"/>
              <a:buChar char="-"/>
              <a:defRPr b="0" i="0" sz="1600" u="none" cap="none" strike="noStrike">
                <a:solidFill>
                  <a:srgbClr val="797979"/>
                </a:solidFill>
                <a:latin typeface="Calibri"/>
                <a:ea typeface="Calibri"/>
                <a:cs typeface="Calibri"/>
                <a:sym typeface="Calibri"/>
              </a:defRPr>
            </a:lvl5pPr>
            <a:lvl6pPr indent="-330200" lvl="5" marL="2743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503" name="Google Shape;503;p110"/>
          <p:cNvSpPr txBox="1"/>
          <p:nvPr>
            <p:ph idx="10" type="dt"/>
          </p:nvPr>
        </p:nvSpPr>
        <p:spPr>
          <a:xfrm>
            <a:off x="457200" y="4767263"/>
            <a:ext cx="2133600" cy="273900"/>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sz="2000">
                <a:solidFill>
                  <a:srgbClr val="53585F"/>
                </a:solidFill>
                <a:latin typeface="Lato"/>
                <a:ea typeface="Lato"/>
                <a:cs typeface="Lato"/>
                <a:sym typeface="Lato"/>
              </a:defRPr>
            </a:lvl1pPr>
            <a:lvl2pPr lvl="1" marR="0" rtl="0" algn="l">
              <a:spcBef>
                <a:spcPts val="0"/>
              </a:spcBef>
              <a:spcAft>
                <a:spcPts val="0"/>
              </a:spcAft>
              <a:buSzPts val="1400"/>
              <a:buNone/>
              <a:defRPr b="0" i="0" sz="2000" u="none" cap="none" strike="noStrike">
                <a:solidFill>
                  <a:srgbClr val="53585F"/>
                </a:solidFill>
                <a:latin typeface="Lato"/>
                <a:ea typeface="Lato"/>
                <a:cs typeface="Lato"/>
                <a:sym typeface="Lato"/>
              </a:defRPr>
            </a:lvl2pPr>
            <a:lvl3pPr lvl="2" marR="0" rtl="0" algn="l">
              <a:spcBef>
                <a:spcPts val="0"/>
              </a:spcBef>
              <a:spcAft>
                <a:spcPts val="0"/>
              </a:spcAft>
              <a:buSzPts val="1400"/>
              <a:buNone/>
              <a:defRPr b="0" i="0" sz="2000" u="none" cap="none" strike="noStrike">
                <a:solidFill>
                  <a:srgbClr val="53585F"/>
                </a:solidFill>
                <a:latin typeface="Lato"/>
                <a:ea typeface="Lato"/>
                <a:cs typeface="Lato"/>
                <a:sym typeface="Lato"/>
              </a:defRPr>
            </a:lvl3pPr>
            <a:lvl4pPr lvl="3" marR="0" rtl="0" algn="l">
              <a:spcBef>
                <a:spcPts val="0"/>
              </a:spcBef>
              <a:spcAft>
                <a:spcPts val="0"/>
              </a:spcAft>
              <a:buSzPts val="1400"/>
              <a:buNone/>
              <a:defRPr b="0" i="0" sz="2000" u="none" cap="none" strike="noStrike">
                <a:solidFill>
                  <a:srgbClr val="53585F"/>
                </a:solidFill>
                <a:latin typeface="Lato"/>
                <a:ea typeface="Lato"/>
                <a:cs typeface="Lato"/>
                <a:sym typeface="Lato"/>
              </a:defRPr>
            </a:lvl4pPr>
            <a:lvl5pPr lvl="4" marR="0" rtl="0" algn="l">
              <a:spcBef>
                <a:spcPts val="0"/>
              </a:spcBef>
              <a:spcAft>
                <a:spcPts val="0"/>
              </a:spcAft>
              <a:buSzPts val="1400"/>
              <a:buNone/>
              <a:defRPr b="0" i="0" sz="2000" u="none" cap="none" strike="noStrike">
                <a:solidFill>
                  <a:srgbClr val="53585F"/>
                </a:solidFill>
                <a:latin typeface="Lato"/>
                <a:ea typeface="Lato"/>
                <a:cs typeface="Lato"/>
                <a:sym typeface="Lato"/>
              </a:defRPr>
            </a:lvl5pPr>
            <a:lvl6pPr lvl="5" marR="0" rtl="0" algn="l">
              <a:spcBef>
                <a:spcPts val="0"/>
              </a:spcBef>
              <a:spcAft>
                <a:spcPts val="0"/>
              </a:spcAft>
              <a:buSzPts val="1400"/>
              <a:buNone/>
              <a:defRPr b="0" i="0" sz="2000" u="none" cap="none" strike="noStrike">
                <a:solidFill>
                  <a:srgbClr val="53585F"/>
                </a:solidFill>
                <a:latin typeface="Lato"/>
                <a:ea typeface="Lato"/>
                <a:cs typeface="Lato"/>
                <a:sym typeface="Lato"/>
              </a:defRPr>
            </a:lvl6pPr>
            <a:lvl7pPr lvl="6" marR="0" rtl="0" algn="l">
              <a:spcBef>
                <a:spcPts val="0"/>
              </a:spcBef>
              <a:spcAft>
                <a:spcPts val="0"/>
              </a:spcAft>
              <a:buSzPts val="1400"/>
              <a:buNone/>
              <a:defRPr b="0" i="0" sz="2000" u="none" cap="none" strike="noStrike">
                <a:solidFill>
                  <a:srgbClr val="53585F"/>
                </a:solidFill>
                <a:latin typeface="Lato"/>
                <a:ea typeface="Lato"/>
                <a:cs typeface="Lato"/>
                <a:sym typeface="Lato"/>
              </a:defRPr>
            </a:lvl7pPr>
            <a:lvl8pPr lvl="7" marR="0" rtl="0" algn="l">
              <a:spcBef>
                <a:spcPts val="0"/>
              </a:spcBef>
              <a:spcAft>
                <a:spcPts val="0"/>
              </a:spcAft>
              <a:buSzPts val="1400"/>
              <a:buNone/>
              <a:defRPr b="0" i="0" sz="2000" u="none" cap="none" strike="noStrike">
                <a:solidFill>
                  <a:srgbClr val="53585F"/>
                </a:solidFill>
                <a:latin typeface="Lato"/>
                <a:ea typeface="Lato"/>
                <a:cs typeface="Lato"/>
                <a:sym typeface="Lato"/>
              </a:defRPr>
            </a:lvl8pPr>
            <a:lvl9pPr lvl="8" marR="0" rtl="0" algn="l">
              <a:spcBef>
                <a:spcPts val="0"/>
              </a:spcBef>
              <a:spcAft>
                <a:spcPts val="0"/>
              </a:spcAft>
              <a:buSzPts val="1400"/>
              <a:buNone/>
              <a:defRPr b="0" i="0" sz="2000" u="none" cap="none" strike="noStrike">
                <a:solidFill>
                  <a:srgbClr val="53585F"/>
                </a:solidFill>
                <a:latin typeface="Lato"/>
                <a:ea typeface="Lato"/>
                <a:cs typeface="Lato"/>
                <a:sym typeface="Lato"/>
              </a:defRPr>
            </a:lvl9pPr>
          </a:lstStyle>
          <a:p/>
        </p:txBody>
      </p:sp>
      <p:sp>
        <p:nvSpPr>
          <p:cNvPr id="504" name="Google Shape;504;p110"/>
          <p:cNvSpPr txBox="1"/>
          <p:nvPr>
            <p:ph idx="11" type="ftr"/>
          </p:nvPr>
        </p:nvSpPr>
        <p:spPr>
          <a:xfrm>
            <a:off x="3124200" y="4767263"/>
            <a:ext cx="2895600" cy="273900"/>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sz="2000">
                <a:solidFill>
                  <a:srgbClr val="53585F"/>
                </a:solidFill>
                <a:latin typeface="Lato"/>
                <a:ea typeface="Lato"/>
                <a:cs typeface="Lato"/>
                <a:sym typeface="Lato"/>
              </a:defRPr>
            </a:lvl1pPr>
            <a:lvl2pPr lvl="1" marR="0" rtl="0" algn="l">
              <a:spcBef>
                <a:spcPts val="0"/>
              </a:spcBef>
              <a:spcAft>
                <a:spcPts val="0"/>
              </a:spcAft>
              <a:buSzPts val="1400"/>
              <a:buNone/>
              <a:defRPr b="0" i="0" sz="2000" u="none" cap="none" strike="noStrike">
                <a:solidFill>
                  <a:srgbClr val="53585F"/>
                </a:solidFill>
                <a:latin typeface="Lato"/>
                <a:ea typeface="Lato"/>
                <a:cs typeface="Lato"/>
                <a:sym typeface="Lato"/>
              </a:defRPr>
            </a:lvl2pPr>
            <a:lvl3pPr lvl="2" marR="0" rtl="0" algn="l">
              <a:spcBef>
                <a:spcPts val="0"/>
              </a:spcBef>
              <a:spcAft>
                <a:spcPts val="0"/>
              </a:spcAft>
              <a:buSzPts val="1400"/>
              <a:buNone/>
              <a:defRPr b="0" i="0" sz="2000" u="none" cap="none" strike="noStrike">
                <a:solidFill>
                  <a:srgbClr val="53585F"/>
                </a:solidFill>
                <a:latin typeface="Lato"/>
                <a:ea typeface="Lato"/>
                <a:cs typeface="Lato"/>
                <a:sym typeface="Lato"/>
              </a:defRPr>
            </a:lvl3pPr>
            <a:lvl4pPr lvl="3" marR="0" rtl="0" algn="l">
              <a:spcBef>
                <a:spcPts val="0"/>
              </a:spcBef>
              <a:spcAft>
                <a:spcPts val="0"/>
              </a:spcAft>
              <a:buSzPts val="1400"/>
              <a:buNone/>
              <a:defRPr b="0" i="0" sz="2000" u="none" cap="none" strike="noStrike">
                <a:solidFill>
                  <a:srgbClr val="53585F"/>
                </a:solidFill>
                <a:latin typeface="Lato"/>
                <a:ea typeface="Lato"/>
                <a:cs typeface="Lato"/>
                <a:sym typeface="Lato"/>
              </a:defRPr>
            </a:lvl4pPr>
            <a:lvl5pPr lvl="4" marR="0" rtl="0" algn="l">
              <a:spcBef>
                <a:spcPts val="0"/>
              </a:spcBef>
              <a:spcAft>
                <a:spcPts val="0"/>
              </a:spcAft>
              <a:buSzPts val="1400"/>
              <a:buNone/>
              <a:defRPr b="0" i="0" sz="2000" u="none" cap="none" strike="noStrike">
                <a:solidFill>
                  <a:srgbClr val="53585F"/>
                </a:solidFill>
                <a:latin typeface="Lato"/>
                <a:ea typeface="Lato"/>
                <a:cs typeface="Lato"/>
                <a:sym typeface="Lato"/>
              </a:defRPr>
            </a:lvl5pPr>
            <a:lvl6pPr lvl="5" marR="0" rtl="0" algn="l">
              <a:spcBef>
                <a:spcPts val="0"/>
              </a:spcBef>
              <a:spcAft>
                <a:spcPts val="0"/>
              </a:spcAft>
              <a:buSzPts val="1400"/>
              <a:buNone/>
              <a:defRPr b="0" i="0" sz="2000" u="none" cap="none" strike="noStrike">
                <a:solidFill>
                  <a:srgbClr val="53585F"/>
                </a:solidFill>
                <a:latin typeface="Lato"/>
                <a:ea typeface="Lato"/>
                <a:cs typeface="Lato"/>
                <a:sym typeface="Lato"/>
              </a:defRPr>
            </a:lvl6pPr>
            <a:lvl7pPr lvl="6" marR="0" rtl="0" algn="l">
              <a:spcBef>
                <a:spcPts val="0"/>
              </a:spcBef>
              <a:spcAft>
                <a:spcPts val="0"/>
              </a:spcAft>
              <a:buSzPts val="1400"/>
              <a:buNone/>
              <a:defRPr b="0" i="0" sz="2000" u="none" cap="none" strike="noStrike">
                <a:solidFill>
                  <a:srgbClr val="53585F"/>
                </a:solidFill>
                <a:latin typeface="Lato"/>
                <a:ea typeface="Lato"/>
                <a:cs typeface="Lato"/>
                <a:sym typeface="Lato"/>
              </a:defRPr>
            </a:lvl7pPr>
            <a:lvl8pPr lvl="7" marR="0" rtl="0" algn="l">
              <a:spcBef>
                <a:spcPts val="0"/>
              </a:spcBef>
              <a:spcAft>
                <a:spcPts val="0"/>
              </a:spcAft>
              <a:buSzPts val="1400"/>
              <a:buNone/>
              <a:defRPr b="0" i="0" sz="2000" u="none" cap="none" strike="noStrike">
                <a:solidFill>
                  <a:srgbClr val="53585F"/>
                </a:solidFill>
                <a:latin typeface="Lato"/>
                <a:ea typeface="Lato"/>
                <a:cs typeface="Lato"/>
                <a:sym typeface="Lato"/>
              </a:defRPr>
            </a:lvl8pPr>
            <a:lvl9pPr lvl="8" marR="0" rtl="0" algn="l">
              <a:spcBef>
                <a:spcPts val="0"/>
              </a:spcBef>
              <a:spcAft>
                <a:spcPts val="0"/>
              </a:spcAft>
              <a:buSzPts val="1400"/>
              <a:buNone/>
              <a:defRPr b="0" i="0" sz="2000" u="none" cap="none" strike="noStrike">
                <a:solidFill>
                  <a:srgbClr val="53585F"/>
                </a:solidFill>
                <a:latin typeface="Lato"/>
                <a:ea typeface="Lato"/>
                <a:cs typeface="Lato"/>
                <a:sym typeface="Lato"/>
              </a:defRPr>
            </a:lvl9pPr>
          </a:lstStyle>
          <a:p/>
        </p:txBody>
      </p:sp>
      <p:sp>
        <p:nvSpPr>
          <p:cNvPr id="505" name="Google Shape;505;p110"/>
          <p:cNvSpPr txBox="1"/>
          <p:nvPr>
            <p:ph idx="12" type="sldNum"/>
          </p:nvPr>
        </p:nvSpPr>
        <p:spPr>
          <a:xfrm>
            <a:off x="6553200" y="4767263"/>
            <a:ext cx="2133600" cy="273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2000">
                <a:solidFill>
                  <a:srgbClr val="53585F"/>
                </a:solidFill>
                <a:latin typeface="Lato"/>
                <a:ea typeface="Lato"/>
                <a:cs typeface="Lato"/>
                <a:sym typeface="Lato"/>
              </a:defRPr>
            </a:lvl1pPr>
            <a:lvl2pPr indent="0" lvl="1" marL="0" marR="0" rtl="0" algn="l">
              <a:spcBef>
                <a:spcPts val="0"/>
              </a:spcBef>
              <a:spcAft>
                <a:spcPts val="0"/>
              </a:spcAft>
              <a:buNone/>
              <a:defRPr sz="2000">
                <a:solidFill>
                  <a:srgbClr val="53585F"/>
                </a:solidFill>
                <a:latin typeface="Lato"/>
                <a:ea typeface="Lato"/>
                <a:cs typeface="Lato"/>
                <a:sym typeface="Lato"/>
              </a:defRPr>
            </a:lvl2pPr>
            <a:lvl3pPr indent="0" lvl="2" marL="0" marR="0" rtl="0" algn="l">
              <a:spcBef>
                <a:spcPts val="0"/>
              </a:spcBef>
              <a:spcAft>
                <a:spcPts val="0"/>
              </a:spcAft>
              <a:buNone/>
              <a:defRPr sz="2000">
                <a:solidFill>
                  <a:srgbClr val="53585F"/>
                </a:solidFill>
                <a:latin typeface="Lato"/>
                <a:ea typeface="Lato"/>
                <a:cs typeface="Lato"/>
                <a:sym typeface="Lato"/>
              </a:defRPr>
            </a:lvl3pPr>
            <a:lvl4pPr indent="0" lvl="3" marL="0" marR="0" rtl="0" algn="l">
              <a:spcBef>
                <a:spcPts val="0"/>
              </a:spcBef>
              <a:spcAft>
                <a:spcPts val="0"/>
              </a:spcAft>
              <a:buNone/>
              <a:defRPr sz="2000">
                <a:solidFill>
                  <a:srgbClr val="53585F"/>
                </a:solidFill>
                <a:latin typeface="Lato"/>
                <a:ea typeface="Lato"/>
                <a:cs typeface="Lato"/>
                <a:sym typeface="Lato"/>
              </a:defRPr>
            </a:lvl4pPr>
            <a:lvl5pPr indent="0" lvl="4" marL="0" marR="0" rtl="0" algn="l">
              <a:spcBef>
                <a:spcPts val="0"/>
              </a:spcBef>
              <a:spcAft>
                <a:spcPts val="0"/>
              </a:spcAft>
              <a:buNone/>
              <a:defRPr sz="2000">
                <a:solidFill>
                  <a:srgbClr val="53585F"/>
                </a:solidFill>
                <a:latin typeface="Lato"/>
                <a:ea typeface="Lato"/>
                <a:cs typeface="Lato"/>
                <a:sym typeface="Lato"/>
              </a:defRPr>
            </a:lvl5pPr>
            <a:lvl6pPr indent="0" lvl="5" marL="0" marR="0" rtl="0" algn="l">
              <a:spcBef>
                <a:spcPts val="0"/>
              </a:spcBef>
              <a:spcAft>
                <a:spcPts val="0"/>
              </a:spcAft>
              <a:buNone/>
              <a:defRPr sz="2000">
                <a:solidFill>
                  <a:srgbClr val="53585F"/>
                </a:solidFill>
                <a:latin typeface="Lato"/>
                <a:ea typeface="Lato"/>
                <a:cs typeface="Lato"/>
                <a:sym typeface="Lato"/>
              </a:defRPr>
            </a:lvl6pPr>
            <a:lvl7pPr indent="0" lvl="6" marL="0" marR="0" rtl="0" algn="l">
              <a:spcBef>
                <a:spcPts val="0"/>
              </a:spcBef>
              <a:spcAft>
                <a:spcPts val="0"/>
              </a:spcAft>
              <a:buNone/>
              <a:defRPr sz="2000">
                <a:solidFill>
                  <a:srgbClr val="53585F"/>
                </a:solidFill>
                <a:latin typeface="Lato"/>
                <a:ea typeface="Lato"/>
                <a:cs typeface="Lato"/>
                <a:sym typeface="Lato"/>
              </a:defRPr>
            </a:lvl7pPr>
            <a:lvl8pPr indent="0" lvl="7" marL="0" marR="0" rtl="0" algn="l">
              <a:spcBef>
                <a:spcPts val="0"/>
              </a:spcBef>
              <a:spcAft>
                <a:spcPts val="0"/>
              </a:spcAft>
              <a:buNone/>
              <a:defRPr sz="2000">
                <a:solidFill>
                  <a:srgbClr val="53585F"/>
                </a:solidFill>
                <a:latin typeface="Lato"/>
                <a:ea typeface="Lato"/>
                <a:cs typeface="Lato"/>
                <a:sym typeface="Lato"/>
              </a:defRPr>
            </a:lvl8pPr>
            <a:lvl9pPr indent="0" lvl="8" marL="0" marR="0" rtl="0" algn="l">
              <a:spcBef>
                <a:spcPts val="0"/>
              </a:spcBef>
              <a:spcAft>
                <a:spcPts val="0"/>
              </a:spcAft>
              <a:buNone/>
              <a:defRPr sz="2000">
                <a:solidFill>
                  <a:srgbClr val="53585F"/>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p:cSld name="Title &amp; Subtitle">
    <p:spTree>
      <p:nvGrpSpPr>
        <p:cNvPr id="506" name="Shape 506"/>
        <p:cNvGrpSpPr/>
        <p:nvPr/>
      </p:nvGrpSpPr>
      <p:grpSpPr>
        <a:xfrm>
          <a:off x="0" y="0"/>
          <a:ext cx="0" cy="0"/>
          <a:chOff x="0" y="0"/>
          <a:chExt cx="0" cy="0"/>
        </a:xfrm>
      </p:grpSpPr>
      <p:sp>
        <p:nvSpPr>
          <p:cNvPr id="507" name="Google Shape;507;p111"/>
          <p:cNvSpPr txBox="1"/>
          <p:nvPr>
            <p:ph type="title"/>
          </p:nvPr>
        </p:nvSpPr>
        <p:spPr>
          <a:xfrm>
            <a:off x="1805542" y="2730499"/>
            <a:ext cx="5518500" cy="10155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rgbClr val="F0BD1D"/>
              </a:buClr>
              <a:buSzPts val="4800"/>
              <a:buFont typeface="Calibri"/>
              <a:buNone/>
              <a:defRPr b="1" i="0" sz="4800" u="none" cap="none" strike="noStrike">
                <a:solidFill>
                  <a:srgbClr val="F0BD1D"/>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08" name="Google Shape;508;p111"/>
          <p:cNvSpPr txBox="1"/>
          <p:nvPr>
            <p:ph idx="1" type="body"/>
          </p:nvPr>
        </p:nvSpPr>
        <p:spPr>
          <a:xfrm>
            <a:off x="1812729" y="4063009"/>
            <a:ext cx="5518500" cy="5961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0"/>
              </a:spcBef>
              <a:spcAft>
                <a:spcPts val="0"/>
              </a:spcAft>
              <a:buClr>
                <a:srgbClr val="FFFFFF"/>
              </a:buClr>
              <a:buSzPts val="1700"/>
              <a:buFont typeface="Arial"/>
              <a:buNone/>
              <a:defRPr b="0" i="0" sz="1700" u="none" cap="none" strike="noStrike">
                <a:solidFill>
                  <a:srgbClr val="FFFFFF"/>
                </a:solidFill>
                <a:latin typeface="Calibri"/>
                <a:ea typeface="Calibri"/>
                <a:cs typeface="Calibri"/>
                <a:sym typeface="Calibri"/>
              </a:defRPr>
            </a:lvl1pPr>
            <a:lvl2pPr indent="-228600" lvl="1" marL="914400" marR="0" rtl="0" algn="ctr">
              <a:spcBef>
                <a:spcPts val="0"/>
              </a:spcBef>
              <a:spcAft>
                <a:spcPts val="0"/>
              </a:spcAft>
              <a:buClr>
                <a:srgbClr val="FFFFFF"/>
              </a:buClr>
              <a:buSzPts val="1700"/>
              <a:buFont typeface="Arial"/>
              <a:buNone/>
              <a:defRPr b="0" i="0" sz="1700" u="none" cap="none" strike="noStrike">
                <a:solidFill>
                  <a:srgbClr val="FFFFFF"/>
                </a:solidFill>
                <a:latin typeface="Calibri"/>
                <a:ea typeface="Calibri"/>
                <a:cs typeface="Calibri"/>
                <a:sym typeface="Calibri"/>
              </a:defRPr>
            </a:lvl2pPr>
            <a:lvl3pPr indent="-228600" lvl="2" marL="1371600" marR="0" rtl="0" algn="ctr">
              <a:spcBef>
                <a:spcPts val="0"/>
              </a:spcBef>
              <a:spcAft>
                <a:spcPts val="0"/>
              </a:spcAft>
              <a:buClr>
                <a:srgbClr val="FFFFFF"/>
              </a:buClr>
              <a:buSzPts val="1700"/>
              <a:buFont typeface="Merriweather Sans"/>
              <a:buNone/>
              <a:defRPr b="0" i="0" sz="1700" u="none" cap="none" strike="noStrike">
                <a:solidFill>
                  <a:srgbClr val="FFFFFF"/>
                </a:solidFill>
                <a:latin typeface="Calibri"/>
                <a:ea typeface="Calibri"/>
                <a:cs typeface="Calibri"/>
                <a:sym typeface="Calibri"/>
              </a:defRPr>
            </a:lvl3pPr>
            <a:lvl4pPr indent="-228600" lvl="3" marL="1828800" marR="0" rtl="0" algn="ctr">
              <a:spcBef>
                <a:spcPts val="0"/>
              </a:spcBef>
              <a:spcAft>
                <a:spcPts val="0"/>
              </a:spcAft>
              <a:buClr>
                <a:srgbClr val="FFFFFF"/>
              </a:buClr>
              <a:buSzPts val="1700"/>
              <a:buFont typeface="Arial"/>
              <a:buNone/>
              <a:defRPr b="0" i="0" sz="1700" u="none" cap="none" strike="noStrike">
                <a:solidFill>
                  <a:srgbClr val="FFFFFF"/>
                </a:solidFill>
                <a:latin typeface="Calibri"/>
                <a:ea typeface="Calibri"/>
                <a:cs typeface="Calibri"/>
                <a:sym typeface="Calibri"/>
              </a:defRPr>
            </a:lvl4pPr>
            <a:lvl5pPr indent="-228600" lvl="4" marL="2286000" marR="0" rtl="0" algn="ctr">
              <a:spcBef>
                <a:spcPts val="0"/>
              </a:spcBef>
              <a:spcAft>
                <a:spcPts val="0"/>
              </a:spcAft>
              <a:buClr>
                <a:srgbClr val="FFFFFF"/>
              </a:buClr>
              <a:buSzPts val="1700"/>
              <a:buFont typeface="Merriweather Sans"/>
              <a:buNone/>
              <a:defRPr b="0" i="0" sz="1700" u="none" cap="none" strike="noStrike">
                <a:solidFill>
                  <a:srgbClr val="FFFFFF"/>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p:cSld name="3_Title Only">
    <p:spTree>
      <p:nvGrpSpPr>
        <p:cNvPr id="509" name="Shape 509"/>
        <p:cNvGrpSpPr/>
        <p:nvPr/>
      </p:nvGrpSpPr>
      <p:grpSpPr>
        <a:xfrm>
          <a:off x="0" y="0"/>
          <a:ext cx="0" cy="0"/>
          <a:chOff x="0" y="0"/>
          <a:chExt cx="0" cy="0"/>
        </a:xfrm>
      </p:grpSpPr>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Only">
  <p:cSld name="7_Title Only">
    <p:spTree>
      <p:nvGrpSpPr>
        <p:cNvPr id="510" name="Shape 510"/>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Only">
  <p:cSld name="19_Title Only">
    <p:spTree>
      <p:nvGrpSpPr>
        <p:cNvPr id="511" name="Shape 511"/>
        <p:cNvGrpSpPr/>
        <p:nvPr/>
      </p:nvGrpSpPr>
      <p:grpSpPr>
        <a:xfrm>
          <a:off x="0" y="0"/>
          <a:ext cx="0" cy="0"/>
          <a:chOff x="0" y="0"/>
          <a:chExt cx="0" cy="0"/>
        </a:xfrm>
      </p:grpSpPr>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rgbClr val="1E85BB"/>
        </a:solidFill>
      </p:bgPr>
    </p:bg>
    <p:spTree>
      <p:nvGrpSpPr>
        <p:cNvPr id="512" name="Shape 512"/>
        <p:cNvGrpSpPr/>
        <p:nvPr/>
      </p:nvGrpSpPr>
      <p:grpSpPr>
        <a:xfrm>
          <a:off x="0" y="0"/>
          <a:ext cx="0" cy="0"/>
          <a:chOff x="0" y="0"/>
          <a:chExt cx="0" cy="0"/>
        </a:xfrm>
      </p:grpSpPr>
      <p:sp>
        <p:nvSpPr>
          <p:cNvPr id="513" name="Google Shape;513;p115"/>
          <p:cNvSpPr txBox="1"/>
          <p:nvPr>
            <p:ph idx="1" type="body"/>
          </p:nvPr>
        </p:nvSpPr>
        <p:spPr>
          <a:xfrm>
            <a:off x="804336" y="1326445"/>
            <a:ext cx="7535400" cy="14088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600"/>
              </a:spcBef>
              <a:spcAft>
                <a:spcPts val="0"/>
              </a:spcAft>
              <a:buClr>
                <a:schemeClr val="lt1"/>
              </a:buClr>
              <a:buSzPts val="4100"/>
              <a:buFont typeface="Arial"/>
              <a:buNone/>
              <a:defRPr b="1" i="0" sz="4100" u="none" cap="none" strike="noStrike">
                <a:solidFill>
                  <a:schemeClr val="lt1"/>
                </a:solidFill>
                <a:latin typeface="Helvetica Neue"/>
                <a:ea typeface="Helvetica Neue"/>
                <a:cs typeface="Helvetica Neue"/>
                <a:sym typeface="Helvetica Neue"/>
              </a:defRPr>
            </a:lvl1pPr>
            <a:lvl2pPr indent="-431800" lvl="1" marL="914400" marR="0" rtl="0" algn="l">
              <a:spcBef>
                <a:spcPts val="100"/>
              </a:spcBef>
              <a:spcAft>
                <a:spcPts val="0"/>
              </a:spcAft>
              <a:buClr>
                <a:srgbClr val="797979"/>
              </a:buClr>
              <a:buSzPts val="3200"/>
              <a:buFont typeface="Arial"/>
              <a:buChar char="•"/>
              <a:defRPr b="0" i="0" sz="3200" u="none" cap="none" strike="noStrike">
                <a:solidFill>
                  <a:srgbClr val="797979"/>
                </a:solidFill>
                <a:latin typeface="Calibri"/>
                <a:ea typeface="Calibri"/>
                <a:cs typeface="Calibri"/>
                <a:sym typeface="Calibri"/>
              </a:defRPr>
            </a:lvl2pPr>
            <a:lvl3pPr indent="-406400" lvl="2" marL="1371600" marR="0" rtl="0" algn="l">
              <a:spcBef>
                <a:spcPts val="500"/>
              </a:spcBef>
              <a:spcAft>
                <a:spcPts val="0"/>
              </a:spcAft>
              <a:buClr>
                <a:srgbClr val="797979"/>
              </a:buClr>
              <a:buSzPts val="2800"/>
              <a:buFont typeface="Merriweather Sans"/>
              <a:buChar char="-"/>
              <a:defRPr b="0" i="0" sz="2800" u="none" cap="none" strike="noStrike">
                <a:solidFill>
                  <a:srgbClr val="797979"/>
                </a:solidFill>
                <a:latin typeface="Calibri"/>
                <a:ea typeface="Calibri"/>
                <a:cs typeface="Calibri"/>
                <a:sym typeface="Calibri"/>
              </a:defRPr>
            </a:lvl3pPr>
            <a:lvl4pPr indent="-355600" lvl="3" marL="1828800" marR="0" rtl="0" algn="l">
              <a:spcBef>
                <a:spcPts val="400"/>
              </a:spcBef>
              <a:spcAft>
                <a:spcPts val="0"/>
              </a:spcAft>
              <a:buClr>
                <a:srgbClr val="797979"/>
              </a:buClr>
              <a:buSzPts val="2000"/>
              <a:buFont typeface="Arial"/>
              <a:buChar char="•"/>
              <a:defRPr b="0" i="0" sz="2000" u="none" cap="none" strike="noStrike">
                <a:solidFill>
                  <a:srgbClr val="797979"/>
                </a:solidFill>
                <a:latin typeface="Calibri"/>
                <a:ea typeface="Calibri"/>
                <a:cs typeface="Calibri"/>
                <a:sym typeface="Calibri"/>
              </a:defRPr>
            </a:lvl4pPr>
            <a:lvl5pPr indent="-355600" lvl="4" marL="2286000" marR="0" rtl="0" algn="l">
              <a:spcBef>
                <a:spcPts val="40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14" name="Google Shape;514;p115"/>
          <p:cNvSpPr txBox="1"/>
          <p:nvPr>
            <p:ph idx="2" type="body"/>
          </p:nvPr>
        </p:nvSpPr>
        <p:spPr>
          <a:xfrm>
            <a:off x="1890713" y="3189288"/>
            <a:ext cx="5275500" cy="5079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600"/>
              </a:spcBef>
              <a:spcAft>
                <a:spcPts val="0"/>
              </a:spcAft>
              <a:buClr>
                <a:schemeClr val="accent5"/>
              </a:buClr>
              <a:buSzPts val="2100"/>
              <a:buFont typeface="Arial"/>
              <a:buNone/>
              <a:defRPr b="0" i="0" sz="2100" u="none" cap="none" strike="noStrike">
                <a:solidFill>
                  <a:schemeClr val="accent5"/>
                </a:solidFill>
                <a:latin typeface="Calibri"/>
                <a:ea typeface="Calibri"/>
                <a:cs typeface="Calibri"/>
                <a:sym typeface="Calibri"/>
              </a:defRPr>
            </a:lvl1pPr>
            <a:lvl2pPr indent="-431800" lvl="1" marL="914400" marR="0" rtl="0" algn="l">
              <a:spcBef>
                <a:spcPts val="100"/>
              </a:spcBef>
              <a:spcAft>
                <a:spcPts val="0"/>
              </a:spcAft>
              <a:buClr>
                <a:srgbClr val="797979"/>
              </a:buClr>
              <a:buSzPts val="3200"/>
              <a:buFont typeface="Arial"/>
              <a:buChar char="•"/>
              <a:defRPr b="0" i="0" sz="3200" u="none" cap="none" strike="noStrike">
                <a:solidFill>
                  <a:srgbClr val="797979"/>
                </a:solidFill>
                <a:latin typeface="Calibri"/>
                <a:ea typeface="Calibri"/>
                <a:cs typeface="Calibri"/>
                <a:sym typeface="Calibri"/>
              </a:defRPr>
            </a:lvl2pPr>
            <a:lvl3pPr indent="-406400" lvl="2" marL="1371600" marR="0" rtl="0" algn="l">
              <a:spcBef>
                <a:spcPts val="500"/>
              </a:spcBef>
              <a:spcAft>
                <a:spcPts val="0"/>
              </a:spcAft>
              <a:buClr>
                <a:srgbClr val="797979"/>
              </a:buClr>
              <a:buSzPts val="2800"/>
              <a:buFont typeface="Merriweather Sans"/>
              <a:buChar char="-"/>
              <a:defRPr b="0" i="0" sz="2800" u="none" cap="none" strike="noStrike">
                <a:solidFill>
                  <a:srgbClr val="797979"/>
                </a:solidFill>
                <a:latin typeface="Calibri"/>
                <a:ea typeface="Calibri"/>
                <a:cs typeface="Calibri"/>
                <a:sym typeface="Calibri"/>
              </a:defRPr>
            </a:lvl3pPr>
            <a:lvl4pPr indent="-355600" lvl="3" marL="1828800" marR="0" rtl="0" algn="l">
              <a:spcBef>
                <a:spcPts val="400"/>
              </a:spcBef>
              <a:spcAft>
                <a:spcPts val="0"/>
              </a:spcAft>
              <a:buClr>
                <a:srgbClr val="797979"/>
              </a:buClr>
              <a:buSzPts val="2000"/>
              <a:buFont typeface="Arial"/>
              <a:buChar char="•"/>
              <a:defRPr b="0" i="0" sz="2000" u="none" cap="none" strike="noStrike">
                <a:solidFill>
                  <a:srgbClr val="797979"/>
                </a:solidFill>
                <a:latin typeface="Calibri"/>
                <a:ea typeface="Calibri"/>
                <a:cs typeface="Calibri"/>
                <a:sym typeface="Calibri"/>
              </a:defRPr>
            </a:lvl4pPr>
            <a:lvl5pPr indent="-355600" lvl="4" marL="2286000" marR="0" rtl="0" algn="l">
              <a:spcBef>
                <a:spcPts val="40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Only">
  <p:cSld name="7_Title Only">
    <p:spTree>
      <p:nvGrpSpPr>
        <p:cNvPr id="52" name="Shape 52"/>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p:cSld name="Agenda ">
    <p:bg>
      <p:bgPr>
        <a:solidFill>
          <a:schemeClr val="lt1"/>
        </a:solidFill>
      </p:bgPr>
    </p:bg>
    <p:spTree>
      <p:nvGrpSpPr>
        <p:cNvPr id="515" name="Shape 515"/>
        <p:cNvGrpSpPr/>
        <p:nvPr/>
      </p:nvGrpSpPr>
      <p:grpSpPr>
        <a:xfrm>
          <a:off x="0" y="0"/>
          <a:ext cx="0" cy="0"/>
          <a:chOff x="0" y="0"/>
          <a:chExt cx="0" cy="0"/>
        </a:xfrm>
      </p:grpSpPr>
      <p:sp>
        <p:nvSpPr>
          <p:cNvPr id="516" name="Google Shape;516;p116"/>
          <p:cNvSpPr txBox="1"/>
          <p:nvPr>
            <p:ph idx="1" type="body"/>
          </p:nvPr>
        </p:nvSpPr>
        <p:spPr>
          <a:xfrm>
            <a:off x="455614" y="342464"/>
            <a:ext cx="8231100" cy="448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80000"/>
              </a:lnSpc>
              <a:spcBef>
                <a:spcPts val="600"/>
              </a:spcBef>
              <a:spcAft>
                <a:spcPts val="0"/>
              </a:spcAft>
              <a:buClr>
                <a:srgbClr val="00252F"/>
              </a:buClr>
              <a:buSzPts val="3000"/>
              <a:buFont typeface="Arial"/>
              <a:buNone/>
              <a:defRPr b="0" i="0" sz="3000" u="none" cap="none" strike="noStrike">
                <a:solidFill>
                  <a:srgbClr val="00252F"/>
                </a:solidFill>
                <a:latin typeface="Helvetica Neue"/>
                <a:ea typeface="Helvetica Neue"/>
                <a:cs typeface="Helvetica Neue"/>
                <a:sym typeface="Helvetica Neue"/>
              </a:defRPr>
            </a:lvl1pPr>
            <a:lvl2pPr indent="-431800" lvl="1" marL="914400" marR="0" rtl="0" algn="l">
              <a:spcBef>
                <a:spcPts val="100"/>
              </a:spcBef>
              <a:spcAft>
                <a:spcPts val="0"/>
              </a:spcAft>
              <a:buClr>
                <a:srgbClr val="FFFFFF"/>
              </a:buClr>
              <a:buSzPts val="3200"/>
              <a:buFont typeface="Arial"/>
              <a:buChar char="•"/>
              <a:defRPr b="0" i="0" sz="3200" u="none" cap="none" strike="noStrike">
                <a:solidFill>
                  <a:srgbClr val="FFFFFF"/>
                </a:solidFill>
                <a:latin typeface="Calibri"/>
                <a:ea typeface="Calibri"/>
                <a:cs typeface="Calibri"/>
                <a:sym typeface="Calibri"/>
              </a:defRPr>
            </a:lvl2pPr>
            <a:lvl3pPr indent="-406400" lvl="2" marL="1371600" marR="0" rtl="0" algn="l">
              <a:spcBef>
                <a:spcPts val="500"/>
              </a:spcBef>
              <a:spcAft>
                <a:spcPts val="0"/>
              </a:spcAft>
              <a:buClr>
                <a:srgbClr val="FFFFFF"/>
              </a:buClr>
              <a:buSzPts val="2800"/>
              <a:buFont typeface="Merriweather Sans"/>
              <a:buChar char="-"/>
              <a:defRPr b="0" i="0" sz="2800" u="none" cap="none" strike="noStrike">
                <a:solidFill>
                  <a:srgbClr val="FFFFFF"/>
                </a:solidFill>
                <a:latin typeface="Calibri"/>
                <a:ea typeface="Calibri"/>
                <a:cs typeface="Calibri"/>
                <a:sym typeface="Calibri"/>
              </a:defRPr>
            </a:lvl3pPr>
            <a:lvl4pPr indent="-355600" lvl="3" marL="1828800" marR="0" rtl="0" algn="l">
              <a:spcBef>
                <a:spcPts val="400"/>
              </a:spcBef>
              <a:spcAft>
                <a:spcPts val="0"/>
              </a:spcAft>
              <a:buClr>
                <a:srgbClr val="FFFFFF"/>
              </a:buClr>
              <a:buSzPts val="2000"/>
              <a:buFont typeface="Arial"/>
              <a:buChar char="•"/>
              <a:defRPr b="0" i="0" sz="2000" u="none" cap="none" strike="noStrike">
                <a:solidFill>
                  <a:srgbClr val="FFFFFF"/>
                </a:solidFill>
                <a:latin typeface="Calibri"/>
                <a:ea typeface="Calibri"/>
                <a:cs typeface="Calibri"/>
                <a:sym typeface="Calibri"/>
              </a:defRPr>
            </a:lvl4pPr>
            <a:lvl5pPr indent="-355600" lvl="4" marL="2286000" marR="0" rtl="0" algn="l">
              <a:spcBef>
                <a:spcPts val="400"/>
              </a:spcBef>
              <a:spcAft>
                <a:spcPts val="0"/>
              </a:spcAft>
              <a:buClr>
                <a:srgbClr val="FFFFFF"/>
              </a:buClr>
              <a:buSzPts val="2000"/>
              <a:buFont typeface="Merriweather Sans"/>
              <a:buChar char="-"/>
              <a:defRPr b="0" i="0" sz="2000" u="none" cap="none" strike="noStrike">
                <a:solidFill>
                  <a:srgbClr val="FFFFFF"/>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17" name="Google Shape;517;p116"/>
          <p:cNvSpPr txBox="1"/>
          <p:nvPr>
            <p:ph idx="2" type="body"/>
          </p:nvPr>
        </p:nvSpPr>
        <p:spPr>
          <a:xfrm>
            <a:off x="778986" y="1414851"/>
            <a:ext cx="7019700" cy="3219000"/>
          </a:xfrm>
          <a:prstGeom prst="rect">
            <a:avLst/>
          </a:prstGeom>
          <a:noFill/>
          <a:ln>
            <a:noFill/>
          </a:ln>
        </p:spPr>
        <p:txBody>
          <a:bodyPr anchorCtr="0" anchor="t" bIns="91425" lIns="91425" spcFirstLastPara="1" rIns="91425" wrap="square" tIns="91425">
            <a:noAutofit/>
          </a:bodyPr>
          <a:lstStyle>
            <a:lvl1pPr indent="-400050" lvl="0" marL="457200" marR="0" rtl="0" algn="l">
              <a:lnSpc>
                <a:spcPct val="150000"/>
              </a:lnSpc>
              <a:spcBef>
                <a:spcPts val="600"/>
              </a:spcBef>
              <a:spcAft>
                <a:spcPts val="0"/>
              </a:spcAft>
              <a:buClr>
                <a:schemeClr val="dk1"/>
              </a:buClr>
              <a:buSzPts val="2700"/>
              <a:buFont typeface="Noto Sans Symbols"/>
              <a:buAutoNum type="arabicPlain"/>
              <a:defRPr b="0" i="0" sz="1800" u="none" cap="none" strike="noStrike">
                <a:solidFill>
                  <a:srgbClr val="00252F"/>
                </a:solidFill>
                <a:latin typeface="Calibri"/>
                <a:ea typeface="Calibri"/>
                <a:cs typeface="Calibri"/>
                <a:sym typeface="Calibri"/>
              </a:defRPr>
            </a:lvl1pPr>
            <a:lvl2pPr indent="-431800" lvl="1" marL="914400" marR="0" rtl="0" algn="l">
              <a:spcBef>
                <a:spcPts val="100"/>
              </a:spcBef>
              <a:spcAft>
                <a:spcPts val="0"/>
              </a:spcAft>
              <a:buClr>
                <a:srgbClr val="797979"/>
              </a:buClr>
              <a:buSzPts val="3200"/>
              <a:buFont typeface="Arial"/>
              <a:buChar char="•"/>
              <a:defRPr b="0" i="0" sz="3200" u="none" cap="none" strike="noStrike">
                <a:solidFill>
                  <a:srgbClr val="797979"/>
                </a:solidFill>
                <a:latin typeface="Calibri"/>
                <a:ea typeface="Calibri"/>
                <a:cs typeface="Calibri"/>
                <a:sym typeface="Calibri"/>
              </a:defRPr>
            </a:lvl2pPr>
            <a:lvl3pPr indent="-406400" lvl="2" marL="1371600" marR="0" rtl="0" algn="l">
              <a:spcBef>
                <a:spcPts val="500"/>
              </a:spcBef>
              <a:spcAft>
                <a:spcPts val="0"/>
              </a:spcAft>
              <a:buClr>
                <a:srgbClr val="797979"/>
              </a:buClr>
              <a:buSzPts val="2800"/>
              <a:buFont typeface="Merriweather Sans"/>
              <a:buChar char="-"/>
              <a:defRPr b="0" i="0" sz="2800" u="none" cap="none" strike="noStrike">
                <a:solidFill>
                  <a:srgbClr val="797979"/>
                </a:solidFill>
                <a:latin typeface="Calibri"/>
                <a:ea typeface="Calibri"/>
                <a:cs typeface="Calibri"/>
                <a:sym typeface="Calibri"/>
              </a:defRPr>
            </a:lvl3pPr>
            <a:lvl4pPr indent="-355600" lvl="3" marL="1828800" marR="0" rtl="0" algn="l">
              <a:spcBef>
                <a:spcPts val="400"/>
              </a:spcBef>
              <a:spcAft>
                <a:spcPts val="0"/>
              </a:spcAft>
              <a:buClr>
                <a:srgbClr val="797979"/>
              </a:buClr>
              <a:buSzPts val="2000"/>
              <a:buFont typeface="Arial"/>
              <a:buChar char="•"/>
              <a:defRPr b="0" i="0" sz="2000" u="none" cap="none" strike="noStrike">
                <a:solidFill>
                  <a:srgbClr val="797979"/>
                </a:solidFill>
                <a:latin typeface="Calibri"/>
                <a:ea typeface="Calibri"/>
                <a:cs typeface="Calibri"/>
                <a:sym typeface="Calibri"/>
              </a:defRPr>
            </a:lvl4pPr>
            <a:lvl5pPr indent="-355600" lvl="4" marL="2286000" marR="0" rtl="0" algn="l">
              <a:spcBef>
                <a:spcPts val="40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grpSp>
        <p:nvGrpSpPr>
          <p:cNvPr id="518" name="Google Shape;518;p116"/>
          <p:cNvGrpSpPr/>
          <p:nvPr/>
        </p:nvGrpSpPr>
        <p:grpSpPr>
          <a:xfrm>
            <a:off x="6054824" y="118337"/>
            <a:ext cx="2846238" cy="377190"/>
            <a:chOff x="6054824" y="157783"/>
            <a:chExt cx="2846238" cy="502920"/>
          </a:xfrm>
        </p:grpSpPr>
        <p:pic>
          <p:nvPicPr>
            <p:cNvPr descr="GrowthGuides_final copy.png" id="519" name="Google Shape;519;p116"/>
            <p:cNvPicPr preferRelativeResize="0"/>
            <p:nvPr/>
          </p:nvPicPr>
          <p:blipFill rotWithShape="1">
            <a:blip r:embed="rId2">
              <a:alphaModFix/>
            </a:blip>
            <a:srcRect b="0" l="0" r="0" t="0"/>
            <a:stretch/>
          </p:blipFill>
          <p:spPr>
            <a:xfrm>
              <a:off x="6054824" y="157783"/>
              <a:ext cx="1464478" cy="502920"/>
            </a:xfrm>
            <a:prstGeom prst="rect">
              <a:avLst/>
            </a:prstGeom>
            <a:noFill/>
            <a:ln>
              <a:noFill/>
            </a:ln>
          </p:spPr>
        </p:pic>
        <p:pic>
          <p:nvPicPr>
            <p:cNvPr descr="UPDATED nextview logo - big.png" id="520" name="Google Shape;520;p116"/>
            <p:cNvPicPr preferRelativeResize="0"/>
            <p:nvPr/>
          </p:nvPicPr>
          <p:blipFill rotWithShape="1">
            <a:blip r:embed="rId3">
              <a:alphaModFix/>
            </a:blip>
            <a:srcRect b="0" l="0" r="0" t="0"/>
            <a:stretch/>
          </p:blipFill>
          <p:spPr>
            <a:xfrm>
              <a:off x="7620902" y="228025"/>
              <a:ext cx="1280160" cy="342368"/>
            </a:xfrm>
            <a:prstGeom prst="rect">
              <a:avLst/>
            </a:prstGeom>
            <a:noFill/>
            <a:ln>
              <a:noFill/>
            </a:ln>
          </p:spPr>
        </p:pic>
        <p:cxnSp>
          <p:nvCxnSpPr>
            <p:cNvPr id="521" name="Google Shape;521;p116"/>
            <p:cNvCxnSpPr/>
            <p:nvPr/>
          </p:nvCxnSpPr>
          <p:spPr>
            <a:xfrm>
              <a:off x="7506602" y="163841"/>
              <a:ext cx="0" cy="483600"/>
            </a:xfrm>
            <a:prstGeom prst="straightConnector1">
              <a:avLst/>
            </a:prstGeom>
            <a:noFill/>
            <a:ln cap="flat" cmpd="sng" w="9525">
              <a:solidFill>
                <a:srgbClr val="F7DD8D"/>
              </a:solidFill>
              <a:prstDash val="solid"/>
              <a:round/>
              <a:headEnd len="sm" w="sm" type="none"/>
              <a:tailEnd len="sm" w="sm" type="none"/>
            </a:ln>
            <a:effectLst>
              <a:outerShdw blurRad="40000" rotWithShape="0" dir="5400000" dist="20000">
                <a:srgbClr val="000000">
                  <a:alpha val="37650"/>
                </a:srgbClr>
              </a:outerShdw>
            </a:effectLst>
          </p:spPr>
        </p:cxnSp>
      </p:gr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522" name="Shape 522"/>
        <p:cNvGrpSpPr/>
        <p:nvPr/>
      </p:nvGrpSpPr>
      <p:grpSpPr>
        <a:xfrm>
          <a:off x="0" y="0"/>
          <a:ext cx="0" cy="0"/>
          <a:chOff x="0" y="0"/>
          <a:chExt cx="0" cy="0"/>
        </a:xfrm>
      </p:grpSpPr>
      <p:sp>
        <p:nvSpPr>
          <p:cNvPr id="523" name="Google Shape;523;p117"/>
          <p:cNvSpPr txBox="1"/>
          <p:nvPr>
            <p:ph idx="1" type="body"/>
          </p:nvPr>
        </p:nvSpPr>
        <p:spPr>
          <a:xfrm>
            <a:off x="577313" y="346075"/>
            <a:ext cx="8201700" cy="812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3600"/>
              <a:buFont typeface="Arial"/>
              <a:buNone/>
              <a:defRPr b="0" i="0" sz="3600" u="none" cap="none" strike="noStrike">
                <a:solidFill>
                  <a:srgbClr val="207C9D"/>
                </a:solidFill>
                <a:latin typeface="Calibri"/>
                <a:ea typeface="Calibri"/>
                <a:cs typeface="Calibri"/>
                <a:sym typeface="Calibri"/>
              </a:defRPr>
            </a:lvl1pPr>
            <a:lvl2pPr indent="-431800" lvl="1" marL="914400" marR="0" rtl="0" algn="l">
              <a:spcBef>
                <a:spcPts val="100"/>
              </a:spcBef>
              <a:spcAft>
                <a:spcPts val="0"/>
              </a:spcAft>
              <a:buClr>
                <a:srgbClr val="797979"/>
              </a:buClr>
              <a:buSzPts val="3200"/>
              <a:buFont typeface="Arial"/>
              <a:buChar char="•"/>
              <a:defRPr b="0" i="0" sz="3200" u="none" cap="none" strike="noStrike">
                <a:solidFill>
                  <a:srgbClr val="797979"/>
                </a:solidFill>
                <a:latin typeface="Calibri"/>
                <a:ea typeface="Calibri"/>
                <a:cs typeface="Calibri"/>
                <a:sym typeface="Calibri"/>
              </a:defRPr>
            </a:lvl2pPr>
            <a:lvl3pPr indent="-406400" lvl="2" marL="1371600" marR="0" rtl="0" algn="l">
              <a:spcBef>
                <a:spcPts val="500"/>
              </a:spcBef>
              <a:spcAft>
                <a:spcPts val="0"/>
              </a:spcAft>
              <a:buClr>
                <a:srgbClr val="797979"/>
              </a:buClr>
              <a:buSzPts val="2800"/>
              <a:buFont typeface="Merriweather Sans"/>
              <a:buChar char="-"/>
              <a:defRPr b="0" i="0" sz="2800" u="none" cap="none" strike="noStrike">
                <a:solidFill>
                  <a:srgbClr val="797979"/>
                </a:solidFill>
                <a:latin typeface="Calibri"/>
                <a:ea typeface="Calibri"/>
                <a:cs typeface="Calibri"/>
                <a:sym typeface="Calibri"/>
              </a:defRPr>
            </a:lvl3pPr>
            <a:lvl4pPr indent="-355600" lvl="3" marL="1828800" marR="0" rtl="0" algn="l">
              <a:spcBef>
                <a:spcPts val="400"/>
              </a:spcBef>
              <a:spcAft>
                <a:spcPts val="0"/>
              </a:spcAft>
              <a:buClr>
                <a:srgbClr val="797979"/>
              </a:buClr>
              <a:buSzPts val="2000"/>
              <a:buFont typeface="Arial"/>
              <a:buChar char="•"/>
              <a:defRPr b="0" i="0" sz="2000" u="none" cap="none" strike="noStrike">
                <a:solidFill>
                  <a:srgbClr val="797979"/>
                </a:solidFill>
                <a:latin typeface="Calibri"/>
                <a:ea typeface="Calibri"/>
                <a:cs typeface="Calibri"/>
                <a:sym typeface="Calibri"/>
              </a:defRPr>
            </a:lvl4pPr>
            <a:lvl5pPr indent="-355600" lvl="4" marL="2286000" marR="0" rtl="0" algn="l">
              <a:spcBef>
                <a:spcPts val="40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24" name="Google Shape;524;p117"/>
          <p:cNvSpPr/>
          <p:nvPr/>
        </p:nvSpPr>
        <p:spPr>
          <a:xfrm>
            <a:off x="2" y="-3545"/>
            <a:ext cx="449100" cy="5156700"/>
          </a:xfrm>
          <a:prstGeom prst="rect">
            <a:avLst/>
          </a:prstGeom>
          <a:solidFill>
            <a:srgbClr val="1E85BB">
              <a:alpha val="85880"/>
            </a:srgbClr>
          </a:solidFill>
          <a:ln>
            <a:noFill/>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500">
              <a:solidFill>
                <a:schemeClr val="lt1"/>
              </a:solidFill>
              <a:latin typeface="Lato"/>
              <a:ea typeface="Lato"/>
              <a:cs typeface="Lato"/>
              <a:sym typeface="Lato"/>
            </a:endParaRPr>
          </a:p>
        </p:txBody>
      </p:sp>
      <p:grpSp>
        <p:nvGrpSpPr>
          <p:cNvPr id="525" name="Google Shape;525;p117"/>
          <p:cNvGrpSpPr/>
          <p:nvPr/>
        </p:nvGrpSpPr>
        <p:grpSpPr>
          <a:xfrm>
            <a:off x="6054824" y="118337"/>
            <a:ext cx="2846238" cy="377190"/>
            <a:chOff x="6054824" y="157783"/>
            <a:chExt cx="2846238" cy="502920"/>
          </a:xfrm>
        </p:grpSpPr>
        <p:pic>
          <p:nvPicPr>
            <p:cNvPr descr="GrowthGuides_final copy.png" id="526" name="Google Shape;526;p117"/>
            <p:cNvPicPr preferRelativeResize="0"/>
            <p:nvPr/>
          </p:nvPicPr>
          <p:blipFill rotWithShape="1">
            <a:blip r:embed="rId2">
              <a:alphaModFix/>
            </a:blip>
            <a:srcRect b="0" l="0" r="0" t="0"/>
            <a:stretch/>
          </p:blipFill>
          <p:spPr>
            <a:xfrm>
              <a:off x="6054824" y="157783"/>
              <a:ext cx="1464478" cy="502920"/>
            </a:xfrm>
            <a:prstGeom prst="rect">
              <a:avLst/>
            </a:prstGeom>
            <a:noFill/>
            <a:ln>
              <a:noFill/>
            </a:ln>
          </p:spPr>
        </p:pic>
        <p:pic>
          <p:nvPicPr>
            <p:cNvPr descr="UPDATED nextview logo - big.png" id="527" name="Google Shape;527;p117"/>
            <p:cNvPicPr preferRelativeResize="0"/>
            <p:nvPr/>
          </p:nvPicPr>
          <p:blipFill rotWithShape="1">
            <a:blip r:embed="rId3">
              <a:alphaModFix/>
            </a:blip>
            <a:srcRect b="0" l="0" r="0" t="0"/>
            <a:stretch/>
          </p:blipFill>
          <p:spPr>
            <a:xfrm>
              <a:off x="7620902" y="228025"/>
              <a:ext cx="1280160" cy="342368"/>
            </a:xfrm>
            <a:prstGeom prst="rect">
              <a:avLst/>
            </a:prstGeom>
            <a:noFill/>
            <a:ln>
              <a:noFill/>
            </a:ln>
          </p:spPr>
        </p:pic>
        <p:cxnSp>
          <p:nvCxnSpPr>
            <p:cNvPr id="528" name="Google Shape;528;p117"/>
            <p:cNvCxnSpPr/>
            <p:nvPr/>
          </p:nvCxnSpPr>
          <p:spPr>
            <a:xfrm>
              <a:off x="7506602" y="163841"/>
              <a:ext cx="0" cy="483600"/>
            </a:xfrm>
            <a:prstGeom prst="straightConnector1">
              <a:avLst/>
            </a:prstGeom>
            <a:noFill/>
            <a:ln cap="flat" cmpd="sng" w="9525">
              <a:solidFill>
                <a:srgbClr val="F7DD8D"/>
              </a:solidFill>
              <a:prstDash val="solid"/>
              <a:round/>
              <a:headEnd len="sm" w="sm" type="none"/>
              <a:tailEnd len="sm" w="sm" type="none"/>
            </a:ln>
            <a:effectLst>
              <a:outerShdw blurRad="40000" rotWithShape="0" dir="5400000" dist="20000">
                <a:srgbClr val="000000">
                  <a:alpha val="37650"/>
                </a:srgbClr>
              </a:outerShdw>
            </a:effectLst>
          </p:spPr>
        </p:cxnSp>
      </p:gr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solidFill>
          <a:srgbClr val="FFBF35"/>
        </a:solidFill>
      </p:bgPr>
    </p:bg>
    <p:spTree>
      <p:nvGrpSpPr>
        <p:cNvPr id="529" name="Shape 529"/>
        <p:cNvGrpSpPr/>
        <p:nvPr/>
      </p:nvGrpSpPr>
      <p:grpSpPr>
        <a:xfrm>
          <a:off x="0" y="0"/>
          <a:ext cx="0" cy="0"/>
          <a:chOff x="0" y="0"/>
          <a:chExt cx="0" cy="0"/>
        </a:xfrm>
      </p:grpSpPr>
      <p:cxnSp>
        <p:nvCxnSpPr>
          <p:cNvPr id="530" name="Google Shape;530;p118"/>
          <p:cNvCxnSpPr/>
          <p:nvPr/>
        </p:nvCxnSpPr>
        <p:spPr>
          <a:xfrm>
            <a:off x="1447868" y="1683152"/>
            <a:ext cx="5926800" cy="0"/>
          </a:xfrm>
          <a:prstGeom prst="straightConnector1">
            <a:avLst/>
          </a:prstGeom>
          <a:noFill/>
          <a:ln cap="flat" cmpd="sng" w="25400">
            <a:solidFill>
              <a:schemeClr val="lt1"/>
            </a:solidFill>
            <a:prstDash val="solid"/>
            <a:round/>
            <a:headEnd len="sm" w="sm" type="none"/>
            <a:tailEnd len="sm" w="sm" type="none"/>
          </a:ln>
          <a:effectLst>
            <a:outerShdw blurRad="40000" rotWithShape="0" dir="5400000" dist="20000">
              <a:srgbClr val="000000">
                <a:alpha val="37650"/>
              </a:srgbClr>
            </a:outerShdw>
          </a:effectLst>
        </p:spPr>
      </p:cxnSp>
      <p:cxnSp>
        <p:nvCxnSpPr>
          <p:cNvPr id="531" name="Google Shape;531;p118"/>
          <p:cNvCxnSpPr/>
          <p:nvPr/>
        </p:nvCxnSpPr>
        <p:spPr>
          <a:xfrm>
            <a:off x="1447868" y="1601215"/>
            <a:ext cx="5926800" cy="0"/>
          </a:xfrm>
          <a:prstGeom prst="straightConnector1">
            <a:avLst/>
          </a:prstGeom>
          <a:noFill/>
          <a:ln cap="flat" cmpd="sng" w="25400">
            <a:solidFill>
              <a:schemeClr val="lt1"/>
            </a:solidFill>
            <a:prstDash val="solid"/>
            <a:round/>
            <a:headEnd len="sm" w="sm" type="none"/>
            <a:tailEnd len="sm" w="sm" type="none"/>
          </a:ln>
          <a:effectLst>
            <a:outerShdw blurRad="40000" rotWithShape="0" dir="5400000" dist="20000">
              <a:srgbClr val="000000">
                <a:alpha val="37650"/>
              </a:srgbClr>
            </a:outerShdw>
          </a:effectLst>
        </p:spPr>
      </p:cxnSp>
      <p:cxnSp>
        <p:nvCxnSpPr>
          <p:cNvPr id="532" name="Google Shape;532;p118"/>
          <p:cNvCxnSpPr/>
          <p:nvPr/>
        </p:nvCxnSpPr>
        <p:spPr>
          <a:xfrm>
            <a:off x="1447868" y="3026016"/>
            <a:ext cx="5926800" cy="0"/>
          </a:xfrm>
          <a:prstGeom prst="straightConnector1">
            <a:avLst/>
          </a:prstGeom>
          <a:noFill/>
          <a:ln cap="flat" cmpd="sng" w="25400">
            <a:solidFill>
              <a:schemeClr val="lt1"/>
            </a:solidFill>
            <a:prstDash val="solid"/>
            <a:round/>
            <a:headEnd len="sm" w="sm" type="none"/>
            <a:tailEnd len="sm" w="sm" type="none"/>
          </a:ln>
          <a:effectLst>
            <a:outerShdw blurRad="40000" rotWithShape="0" dir="5400000" dist="20000">
              <a:srgbClr val="000000">
                <a:alpha val="37650"/>
              </a:srgbClr>
            </a:outerShdw>
          </a:effectLst>
        </p:spPr>
      </p:cxnSp>
      <p:cxnSp>
        <p:nvCxnSpPr>
          <p:cNvPr id="533" name="Google Shape;533;p118"/>
          <p:cNvCxnSpPr/>
          <p:nvPr/>
        </p:nvCxnSpPr>
        <p:spPr>
          <a:xfrm>
            <a:off x="1447868" y="2944079"/>
            <a:ext cx="5926800" cy="0"/>
          </a:xfrm>
          <a:prstGeom prst="straightConnector1">
            <a:avLst/>
          </a:prstGeom>
          <a:noFill/>
          <a:ln cap="flat" cmpd="sng" w="25400">
            <a:solidFill>
              <a:schemeClr val="lt1"/>
            </a:solidFill>
            <a:prstDash val="solid"/>
            <a:round/>
            <a:headEnd len="sm" w="sm" type="none"/>
            <a:tailEnd len="sm" w="sm" type="none"/>
          </a:ln>
          <a:effectLst>
            <a:outerShdw blurRad="40000" rotWithShape="0" dir="5400000" dist="20000">
              <a:srgbClr val="000000">
                <a:alpha val="37650"/>
              </a:srgbClr>
            </a:outerShdw>
          </a:effectLst>
        </p:spPr>
      </p:cxnSp>
      <p:sp>
        <p:nvSpPr>
          <p:cNvPr id="534" name="Google Shape;534;p118"/>
          <p:cNvSpPr txBox="1"/>
          <p:nvPr>
            <p:ph idx="1" type="body"/>
          </p:nvPr>
        </p:nvSpPr>
        <p:spPr>
          <a:xfrm>
            <a:off x="777016" y="1682751"/>
            <a:ext cx="7397700" cy="11160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4500"/>
              <a:buFont typeface="Arial"/>
              <a:buNone/>
              <a:defRPr b="0" i="0" sz="4500" u="none" cap="none" strike="noStrike">
                <a:solidFill>
                  <a:srgbClr val="207C9D"/>
                </a:solidFill>
                <a:latin typeface="Helvetica Neue"/>
                <a:ea typeface="Helvetica Neue"/>
                <a:cs typeface="Helvetica Neue"/>
                <a:sym typeface="Helvetica Neue"/>
              </a:defRPr>
            </a:lvl1pPr>
            <a:lvl2pPr indent="-431800" lvl="1" marL="914400" marR="0" rtl="0" algn="l">
              <a:spcBef>
                <a:spcPts val="100"/>
              </a:spcBef>
              <a:spcAft>
                <a:spcPts val="0"/>
              </a:spcAft>
              <a:buClr>
                <a:srgbClr val="797979"/>
              </a:buClr>
              <a:buSzPts val="3200"/>
              <a:buFont typeface="Arial"/>
              <a:buChar char="•"/>
              <a:defRPr b="0" i="0" sz="3200" u="none" cap="none" strike="noStrike">
                <a:solidFill>
                  <a:srgbClr val="797979"/>
                </a:solidFill>
                <a:latin typeface="Calibri"/>
                <a:ea typeface="Calibri"/>
                <a:cs typeface="Calibri"/>
                <a:sym typeface="Calibri"/>
              </a:defRPr>
            </a:lvl2pPr>
            <a:lvl3pPr indent="-406400" lvl="2" marL="1371600" marR="0" rtl="0" algn="l">
              <a:spcBef>
                <a:spcPts val="500"/>
              </a:spcBef>
              <a:spcAft>
                <a:spcPts val="0"/>
              </a:spcAft>
              <a:buClr>
                <a:srgbClr val="797979"/>
              </a:buClr>
              <a:buSzPts val="2800"/>
              <a:buFont typeface="Merriweather Sans"/>
              <a:buChar char="-"/>
              <a:defRPr b="0" i="0" sz="2800" u="none" cap="none" strike="noStrike">
                <a:solidFill>
                  <a:srgbClr val="797979"/>
                </a:solidFill>
                <a:latin typeface="Calibri"/>
                <a:ea typeface="Calibri"/>
                <a:cs typeface="Calibri"/>
                <a:sym typeface="Calibri"/>
              </a:defRPr>
            </a:lvl3pPr>
            <a:lvl4pPr indent="-355600" lvl="3" marL="1828800" marR="0" rtl="0" algn="l">
              <a:spcBef>
                <a:spcPts val="400"/>
              </a:spcBef>
              <a:spcAft>
                <a:spcPts val="0"/>
              </a:spcAft>
              <a:buClr>
                <a:srgbClr val="797979"/>
              </a:buClr>
              <a:buSzPts val="2000"/>
              <a:buFont typeface="Arial"/>
              <a:buChar char="•"/>
              <a:defRPr b="0" i="0" sz="2000" u="none" cap="none" strike="noStrike">
                <a:solidFill>
                  <a:srgbClr val="797979"/>
                </a:solidFill>
                <a:latin typeface="Calibri"/>
                <a:ea typeface="Calibri"/>
                <a:cs typeface="Calibri"/>
                <a:sym typeface="Calibri"/>
              </a:defRPr>
            </a:lvl4pPr>
            <a:lvl5pPr indent="-355600" lvl="4" marL="2286000" marR="0" rtl="0" algn="l">
              <a:spcBef>
                <a:spcPts val="40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grpSp>
        <p:nvGrpSpPr>
          <p:cNvPr id="535" name="Google Shape;535;p118"/>
          <p:cNvGrpSpPr/>
          <p:nvPr/>
        </p:nvGrpSpPr>
        <p:grpSpPr>
          <a:xfrm>
            <a:off x="6066927" y="121454"/>
            <a:ext cx="2827756" cy="374175"/>
            <a:chOff x="6066927" y="161939"/>
            <a:chExt cx="2827756" cy="498900"/>
          </a:xfrm>
        </p:grpSpPr>
        <p:cxnSp>
          <p:nvCxnSpPr>
            <p:cNvPr id="536" name="Google Shape;536;p118"/>
            <p:cNvCxnSpPr/>
            <p:nvPr/>
          </p:nvCxnSpPr>
          <p:spPr>
            <a:xfrm>
              <a:off x="7506602" y="163841"/>
              <a:ext cx="0" cy="483600"/>
            </a:xfrm>
            <a:prstGeom prst="straightConnector1">
              <a:avLst/>
            </a:prstGeom>
            <a:noFill/>
            <a:ln cap="flat" cmpd="sng" w="9525">
              <a:solidFill>
                <a:srgbClr val="E79E00"/>
              </a:solidFill>
              <a:prstDash val="solid"/>
              <a:round/>
              <a:headEnd len="sm" w="sm" type="none"/>
              <a:tailEnd len="sm" w="sm" type="none"/>
            </a:ln>
            <a:effectLst>
              <a:outerShdw blurRad="40000" rotWithShape="0" dir="5400000" dist="20000">
                <a:srgbClr val="000000">
                  <a:alpha val="37650"/>
                </a:srgbClr>
              </a:outerShdw>
            </a:effectLst>
          </p:spPr>
        </p:cxnSp>
        <p:pic>
          <p:nvPicPr>
            <p:cNvPr descr="GrowthGuides_final copy.png" id="537" name="Google Shape;537;p118"/>
            <p:cNvPicPr preferRelativeResize="0"/>
            <p:nvPr/>
          </p:nvPicPr>
          <p:blipFill/>
          <p:spPr>
            <a:xfrm>
              <a:off x="6066927" y="161939"/>
              <a:ext cx="1452300" cy="498900"/>
            </a:xfrm>
            <a:prstGeom prst="rect">
              <a:avLst/>
            </a:prstGeom>
            <a:solidFill>
              <a:srgbClr val="FFFFFF"/>
            </a:solidFill>
            <a:ln>
              <a:noFill/>
            </a:ln>
          </p:spPr>
        </p:pic>
        <p:pic>
          <p:nvPicPr>
            <p:cNvPr descr="UPDATED nextview logo - big.png" id="538" name="Google Shape;538;p118"/>
            <p:cNvPicPr preferRelativeResize="0"/>
            <p:nvPr/>
          </p:nvPicPr>
          <p:blipFill rotWithShape="1">
            <a:blip r:embed="rId2">
              <a:alphaModFix/>
            </a:blip>
            <a:srcRect b="0" l="0" r="0" t="0"/>
            <a:stretch/>
          </p:blipFill>
          <p:spPr>
            <a:xfrm>
              <a:off x="7620902" y="229730"/>
              <a:ext cx="1273781" cy="340663"/>
            </a:xfrm>
            <a:prstGeom prst="rect">
              <a:avLst/>
            </a:prstGeom>
            <a:noFill/>
            <a:ln>
              <a:noFill/>
            </a:ln>
          </p:spPr>
        </p:pic>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spTree>
      <p:nvGrpSpPr>
        <p:cNvPr id="539" name="Shape 539"/>
        <p:cNvGrpSpPr/>
        <p:nvPr/>
      </p:nvGrpSpPr>
      <p:grpSpPr>
        <a:xfrm>
          <a:off x="0" y="0"/>
          <a:ext cx="0" cy="0"/>
          <a:chOff x="0" y="0"/>
          <a:chExt cx="0" cy="0"/>
        </a:xfrm>
      </p:grpSpPr>
      <p:sp>
        <p:nvSpPr>
          <p:cNvPr id="540" name="Google Shape;540;p119"/>
          <p:cNvSpPr txBox="1"/>
          <p:nvPr>
            <p:ph type="title"/>
          </p:nvPr>
        </p:nvSpPr>
        <p:spPr>
          <a:xfrm>
            <a:off x="311700" y="445025"/>
            <a:ext cx="85206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1" name="Google Shape;541;p1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228600" lvl="0" marL="457200" rtl="0">
              <a:spcBef>
                <a:spcPts val="600"/>
              </a:spcBef>
              <a:spcAft>
                <a:spcPts val="0"/>
              </a:spcAft>
              <a:buSzPts val="3600"/>
              <a:buNone/>
              <a:defRPr/>
            </a:lvl1pPr>
            <a:lvl2pPr indent="-431800" lvl="1" marL="914400" rtl="0">
              <a:spcBef>
                <a:spcPts val="100"/>
              </a:spcBef>
              <a:spcAft>
                <a:spcPts val="0"/>
              </a:spcAft>
              <a:buSzPts val="3200"/>
              <a:buChar char="•"/>
              <a:defRPr/>
            </a:lvl2pPr>
            <a:lvl3pPr indent="-406400" lvl="2" marL="1371600" rtl="0">
              <a:spcBef>
                <a:spcPts val="500"/>
              </a:spcBef>
              <a:spcAft>
                <a:spcPts val="0"/>
              </a:spcAft>
              <a:buSzPts val="28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542" name="Google Shape;542;p1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543" name="Shape 543"/>
        <p:cNvGrpSpPr/>
        <p:nvPr/>
      </p:nvGrpSpPr>
      <p:grpSpPr>
        <a:xfrm>
          <a:off x="0" y="0"/>
          <a:ext cx="0" cy="0"/>
          <a:chOff x="0" y="0"/>
          <a:chExt cx="0" cy="0"/>
        </a:xfrm>
      </p:grpSpPr>
      <p:sp>
        <p:nvSpPr>
          <p:cNvPr id="544" name="Google Shape;544;p120"/>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lvl1pPr lvl="0" rtl="0">
              <a:buNone/>
              <a:defRPr sz="1100"/>
            </a:lvl1pPr>
            <a:lvl2pPr lvl="1" rtl="0">
              <a:buNone/>
              <a:defRPr sz="1100"/>
            </a:lvl2pPr>
            <a:lvl3pPr lvl="2" rtl="0">
              <a:buNone/>
              <a:defRPr sz="1100"/>
            </a:lvl3pPr>
            <a:lvl4pPr lvl="3" rtl="0">
              <a:buNone/>
              <a:defRPr sz="1100"/>
            </a:lvl4pPr>
            <a:lvl5pPr lvl="4" rtl="0">
              <a:buNone/>
              <a:defRPr sz="1100"/>
            </a:lvl5pPr>
            <a:lvl6pPr lvl="5" rtl="0">
              <a:buNone/>
              <a:defRPr sz="1100"/>
            </a:lvl6pPr>
            <a:lvl7pPr lvl="6" rtl="0">
              <a:buNone/>
              <a:defRPr sz="1100"/>
            </a:lvl7pPr>
            <a:lvl8pPr lvl="7" rtl="0">
              <a:buNone/>
              <a:defRPr sz="1100"/>
            </a:lvl8pPr>
            <a:lvl9pPr lvl="8" rtl="0">
              <a:buNone/>
              <a:defRPr sz="11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TITLE_AND_BODY_4">
    <p:spTree>
      <p:nvGrpSpPr>
        <p:cNvPr id="545" name="Shape 545"/>
        <p:cNvGrpSpPr/>
        <p:nvPr/>
      </p:nvGrpSpPr>
      <p:grpSpPr>
        <a:xfrm>
          <a:off x="0" y="0"/>
          <a:ext cx="0" cy="0"/>
          <a:chOff x="0" y="0"/>
          <a:chExt cx="0" cy="0"/>
        </a:xfrm>
      </p:grpSpPr>
      <p:sp>
        <p:nvSpPr>
          <p:cNvPr id="546" name="Google Shape;546;p121"/>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228600" lvl="0" marL="571500" marR="0" rtl="0" algn="ctr">
              <a:spcBef>
                <a:spcPts val="0"/>
              </a:spcBef>
              <a:spcAft>
                <a:spcPts val="0"/>
              </a:spcAft>
              <a:buClr>
                <a:srgbClr val="53585F"/>
              </a:buClr>
              <a:buSzPts val="5400"/>
              <a:buFont typeface="Arial"/>
              <a:buNone/>
            </a:pPr>
            <a:r>
              <a:t/>
            </a:r>
            <a:endParaRPr b="0" i="0" sz="5400" u="none" cap="none" strike="noStrike">
              <a:solidFill>
                <a:srgbClr val="53585F"/>
              </a:solidFill>
              <a:latin typeface="Lato"/>
              <a:ea typeface="Lato"/>
              <a:cs typeface="Lato"/>
              <a:sym typeface="Lato"/>
            </a:endParaRPr>
          </a:p>
        </p:txBody>
      </p:sp>
      <p:pic>
        <p:nvPicPr>
          <p:cNvPr id="547" name="Google Shape;547;p121"/>
          <p:cNvPicPr preferRelativeResize="0"/>
          <p:nvPr/>
        </p:nvPicPr>
        <p:blipFill rotWithShape="1">
          <a:blip r:embed="rId2">
            <a:alphaModFix/>
          </a:blip>
          <a:srcRect b="0" l="0" r="0" t="0"/>
          <a:stretch/>
        </p:blipFill>
        <p:spPr>
          <a:xfrm>
            <a:off x="8426045" y="4492823"/>
            <a:ext cx="624118" cy="650677"/>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1">
  <p:cSld name="TITLE_AND_BODY_3_1">
    <p:spTree>
      <p:nvGrpSpPr>
        <p:cNvPr id="548" name="Shape 548"/>
        <p:cNvGrpSpPr/>
        <p:nvPr/>
      </p:nvGrpSpPr>
      <p:grpSpPr>
        <a:xfrm>
          <a:off x="0" y="0"/>
          <a:ext cx="0" cy="0"/>
          <a:chOff x="0" y="0"/>
          <a:chExt cx="0" cy="0"/>
        </a:xfrm>
      </p:grpSpPr>
      <p:sp>
        <p:nvSpPr>
          <p:cNvPr id="549" name="Google Shape;549;p122"/>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228600" lvl="0" marL="571500" marR="0" rtl="0" algn="ctr">
              <a:spcBef>
                <a:spcPts val="0"/>
              </a:spcBef>
              <a:spcAft>
                <a:spcPts val="0"/>
              </a:spcAft>
              <a:buClr>
                <a:srgbClr val="53585F"/>
              </a:buClr>
              <a:buSzPts val="5400"/>
              <a:buFont typeface="Arial"/>
              <a:buNone/>
            </a:pPr>
            <a:r>
              <a:t/>
            </a:r>
            <a:endParaRPr b="0" i="0" sz="5400" u="none" cap="none" strike="noStrike">
              <a:solidFill>
                <a:srgbClr val="53585F"/>
              </a:solidFill>
              <a:latin typeface="Lato"/>
              <a:ea typeface="Lato"/>
              <a:cs typeface="Lato"/>
              <a:sym typeface="Lato"/>
            </a:endParaRPr>
          </a:p>
        </p:txBody>
      </p:sp>
      <p:pic>
        <p:nvPicPr>
          <p:cNvPr id="550" name="Google Shape;550;p122"/>
          <p:cNvPicPr preferRelativeResize="0"/>
          <p:nvPr/>
        </p:nvPicPr>
        <p:blipFill/>
        <p:spPr>
          <a:xfrm>
            <a:off x="8426045" y="4492823"/>
            <a:ext cx="624118" cy="650677"/>
          </a:xfrm>
          <a:prstGeom prst="rect">
            <a:avLst/>
          </a:prstGeom>
          <a:noFill/>
          <a:ln>
            <a:noFill/>
          </a:ln>
        </p:spPr>
      </p:pic>
      <p:sp>
        <p:nvSpPr>
          <p:cNvPr id="551" name="Google Shape;551;p122"/>
          <p:cNvSpPr/>
          <p:nvPr/>
        </p:nvSpPr>
        <p:spPr>
          <a:xfrm>
            <a:off x="8205158" y="4403495"/>
            <a:ext cx="938700" cy="712500"/>
          </a:xfrm>
          <a:prstGeom prst="rect">
            <a:avLst/>
          </a:prstGeom>
          <a:solidFill>
            <a:srgbClr val="FFFFFF"/>
          </a:solidFill>
          <a:ln cap="flat" cmpd="sng" w="12700">
            <a:solidFill>
              <a:srgbClr val="FFFFFF"/>
            </a:solidFill>
            <a:prstDash val="solid"/>
            <a:miter lim="400000"/>
            <a:headEnd len="sm" w="sm" type="none"/>
            <a:tailEnd len="sm" w="sm" type="none"/>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53585F"/>
              </a:buClr>
              <a:buSzPts val="3200"/>
              <a:buFont typeface="Lato"/>
              <a:buNone/>
            </a:pPr>
            <a:r>
              <a:t/>
            </a:r>
            <a:endParaRPr b="0" i="0" sz="3200" u="none" cap="none" strike="noStrike">
              <a:solidFill>
                <a:srgbClr val="53585F"/>
              </a:solidFill>
              <a:latin typeface="Lato"/>
              <a:ea typeface="Lato"/>
              <a:cs typeface="Lato"/>
              <a:sym typeface="Lato"/>
            </a:endParaRPr>
          </a:p>
        </p:txBody>
      </p:sp>
      <p:pic>
        <p:nvPicPr>
          <p:cNvPr id="552" name="Google Shape;552;p122"/>
          <p:cNvPicPr preferRelativeResize="0"/>
          <p:nvPr/>
        </p:nvPicPr>
        <p:blipFill rotWithShape="1">
          <a:blip r:embed="rId2">
            <a:alphaModFix amt="25000"/>
          </a:blip>
          <a:srcRect b="16432" l="0" r="0" t="13613"/>
          <a:stretch/>
        </p:blipFill>
        <p:spPr>
          <a:xfrm>
            <a:off x="50225" y="4653950"/>
            <a:ext cx="1532190" cy="427525"/>
          </a:xfrm>
          <a:prstGeom prst="rect">
            <a:avLst/>
          </a:prstGeom>
          <a:noFill/>
          <a:ln>
            <a:noFill/>
          </a:ln>
        </p:spPr>
      </p:pic>
      <p:pic>
        <p:nvPicPr>
          <p:cNvPr id="553" name="Google Shape;553;p122"/>
          <p:cNvPicPr preferRelativeResize="0"/>
          <p:nvPr/>
        </p:nvPicPr>
        <p:blipFill>
          <a:blip r:embed="rId3">
            <a:alphaModFix amt="25000"/>
          </a:blip>
          <a:stretch>
            <a:fillRect/>
          </a:stretch>
        </p:blipFill>
        <p:spPr>
          <a:xfrm>
            <a:off x="8126775" y="4690701"/>
            <a:ext cx="839225" cy="341225"/>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TITLE_AND_BODY_3">
    <p:spTree>
      <p:nvGrpSpPr>
        <p:cNvPr id="554" name="Shape 554"/>
        <p:cNvGrpSpPr/>
        <p:nvPr/>
      </p:nvGrpSpPr>
      <p:grpSpPr>
        <a:xfrm>
          <a:off x="0" y="0"/>
          <a:ext cx="0" cy="0"/>
          <a:chOff x="0" y="0"/>
          <a:chExt cx="0" cy="0"/>
        </a:xfrm>
      </p:grpSpPr>
      <p:sp>
        <p:nvSpPr>
          <p:cNvPr id="555" name="Google Shape;555;p123"/>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228600" lvl="0" marL="571500" marR="0" rtl="0" algn="ctr">
              <a:spcBef>
                <a:spcPts val="0"/>
              </a:spcBef>
              <a:spcAft>
                <a:spcPts val="0"/>
              </a:spcAft>
              <a:buClr>
                <a:srgbClr val="53585F"/>
              </a:buClr>
              <a:buSzPts val="5400"/>
              <a:buFont typeface="Arial"/>
              <a:buNone/>
            </a:pPr>
            <a:r>
              <a:t/>
            </a:r>
            <a:endParaRPr b="0" i="0" sz="5400" u="none" cap="none" strike="noStrike">
              <a:solidFill>
                <a:srgbClr val="53585F"/>
              </a:solidFill>
              <a:latin typeface="Lato"/>
              <a:ea typeface="Lato"/>
              <a:cs typeface="Lato"/>
              <a:sym typeface="Lato"/>
            </a:endParaRPr>
          </a:p>
        </p:txBody>
      </p:sp>
      <p:pic>
        <p:nvPicPr>
          <p:cNvPr id="556" name="Google Shape;556;p123"/>
          <p:cNvPicPr preferRelativeResize="0"/>
          <p:nvPr/>
        </p:nvPicPr>
        <p:blipFill/>
        <p:spPr>
          <a:xfrm>
            <a:off x="8426045" y="4492823"/>
            <a:ext cx="624118" cy="650677"/>
          </a:xfrm>
          <a:prstGeom prst="rect">
            <a:avLst/>
          </a:prstGeom>
          <a:noFill/>
          <a:ln>
            <a:noFill/>
          </a:ln>
        </p:spPr>
      </p:pic>
      <p:sp>
        <p:nvSpPr>
          <p:cNvPr id="557" name="Google Shape;557;p123"/>
          <p:cNvSpPr/>
          <p:nvPr/>
        </p:nvSpPr>
        <p:spPr>
          <a:xfrm>
            <a:off x="8205158" y="4403495"/>
            <a:ext cx="938700" cy="712500"/>
          </a:xfrm>
          <a:prstGeom prst="rect">
            <a:avLst/>
          </a:prstGeom>
          <a:solidFill>
            <a:srgbClr val="FFFFFF"/>
          </a:solidFill>
          <a:ln cap="flat" cmpd="sng" w="12700">
            <a:solidFill>
              <a:srgbClr val="FFFFFF"/>
            </a:solidFill>
            <a:prstDash val="solid"/>
            <a:miter lim="400000"/>
            <a:headEnd len="sm" w="sm" type="none"/>
            <a:tailEnd len="sm" w="sm" type="none"/>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53585F"/>
              </a:buClr>
              <a:buSzPts val="3200"/>
              <a:buFont typeface="Lato"/>
              <a:buNone/>
            </a:pPr>
            <a:r>
              <a:t/>
            </a:r>
            <a:endParaRPr b="0" i="0" sz="3200" u="none" cap="none" strike="noStrike">
              <a:solidFill>
                <a:srgbClr val="53585F"/>
              </a:solidFill>
              <a:latin typeface="Lato"/>
              <a:ea typeface="Lato"/>
              <a:cs typeface="Lato"/>
              <a:sym typeface="Lato"/>
            </a:endParaRPr>
          </a:p>
        </p:txBody>
      </p:sp>
      <p:pic>
        <p:nvPicPr>
          <p:cNvPr id="558" name="Google Shape;558;p123"/>
          <p:cNvPicPr preferRelativeResize="0"/>
          <p:nvPr/>
        </p:nvPicPr>
        <p:blipFill rotWithShape="1">
          <a:blip r:embed="rId2">
            <a:alphaModFix amt="5000"/>
          </a:blip>
          <a:srcRect b="0" l="0" r="87112" t="16853"/>
          <a:stretch/>
        </p:blipFill>
        <p:spPr>
          <a:xfrm>
            <a:off x="5464700" y="0"/>
            <a:ext cx="3679300" cy="3983275"/>
          </a:xfrm>
          <a:prstGeom prst="rect">
            <a:avLst/>
          </a:prstGeom>
          <a:noFill/>
          <a:ln>
            <a:noFill/>
          </a:ln>
        </p:spPr>
      </p:pic>
      <p:pic>
        <p:nvPicPr>
          <p:cNvPr id="559" name="Google Shape;559;p123"/>
          <p:cNvPicPr preferRelativeResize="0"/>
          <p:nvPr/>
        </p:nvPicPr>
        <p:blipFill rotWithShape="1">
          <a:blip r:embed="rId3">
            <a:alphaModFix amt="25000"/>
          </a:blip>
          <a:srcRect b="16432" l="0" r="0" t="13613"/>
          <a:stretch/>
        </p:blipFill>
        <p:spPr>
          <a:xfrm>
            <a:off x="50225" y="4653950"/>
            <a:ext cx="1532190" cy="427525"/>
          </a:xfrm>
          <a:prstGeom prst="rect">
            <a:avLst/>
          </a:prstGeom>
          <a:noFill/>
          <a:ln>
            <a:noFill/>
          </a:ln>
        </p:spPr>
      </p:pic>
      <p:pic>
        <p:nvPicPr>
          <p:cNvPr id="560" name="Google Shape;560;p123"/>
          <p:cNvPicPr preferRelativeResize="0"/>
          <p:nvPr/>
        </p:nvPicPr>
        <p:blipFill>
          <a:blip r:embed="rId4">
            <a:alphaModFix amt="25000"/>
          </a:blip>
          <a:stretch>
            <a:fillRect/>
          </a:stretch>
        </p:blipFill>
        <p:spPr>
          <a:xfrm>
            <a:off x="8126775" y="4690701"/>
            <a:ext cx="839225" cy="341225"/>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5" name="Shape 565"/>
        <p:cNvGrpSpPr/>
        <p:nvPr/>
      </p:nvGrpSpPr>
      <p:grpSpPr>
        <a:xfrm>
          <a:off x="0" y="0"/>
          <a:ext cx="0" cy="0"/>
          <a:chOff x="0" y="0"/>
          <a:chExt cx="0" cy="0"/>
        </a:xfrm>
      </p:grpSpPr>
      <p:sp>
        <p:nvSpPr>
          <p:cNvPr id="566" name="Google Shape;566;p12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Font typeface="Open Sans"/>
              <a:buNone/>
              <a:defRPr sz="5200">
                <a:latin typeface="Open Sans"/>
                <a:ea typeface="Open Sans"/>
                <a:cs typeface="Open Sans"/>
                <a:sym typeface="Open Sans"/>
              </a:defRPr>
            </a:lvl1pPr>
            <a:lvl2pPr lvl="1" rtl="0" algn="ctr">
              <a:spcBef>
                <a:spcPts val="0"/>
              </a:spcBef>
              <a:spcAft>
                <a:spcPts val="0"/>
              </a:spcAft>
              <a:buSzPts val="5200"/>
              <a:buFont typeface="Open Sans"/>
              <a:buNone/>
              <a:defRPr sz="5200">
                <a:latin typeface="Open Sans"/>
                <a:ea typeface="Open Sans"/>
                <a:cs typeface="Open Sans"/>
                <a:sym typeface="Open Sans"/>
              </a:defRPr>
            </a:lvl2pPr>
            <a:lvl3pPr lvl="2" rtl="0" algn="ctr">
              <a:spcBef>
                <a:spcPts val="0"/>
              </a:spcBef>
              <a:spcAft>
                <a:spcPts val="0"/>
              </a:spcAft>
              <a:buSzPts val="5200"/>
              <a:buFont typeface="Open Sans"/>
              <a:buNone/>
              <a:defRPr sz="5200">
                <a:latin typeface="Open Sans"/>
                <a:ea typeface="Open Sans"/>
                <a:cs typeface="Open Sans"/>
                <a:sym typeface="Open Sans"/>
              </a:defRPr>
            </a:lvl3pPr>
            <a:lvl4pPr lvl="3" rtl="0" algn="ctr">
              <a:spcBef>
                <a:spcPts val="0"/>
              </a:spcBef>
              <a:spcAft>
                <a:spcPts val="0"/>
              </a:spcAft>
              <a:buSzPts val="5200"/>
              <a:buFont typeface="Open Sans"/>
              <a:buNone/>
              <a:defRPr sz="5200">
                <a:latin typeface="Open Sans"/>
                <a:ea typeface="Open Sans"/>
                <a:cs typeface="Open Sans"/>
                <a:sym typeface="Open Sans"/>
              </a:defRPr>
            </a:lvl4pPr>
            <a:lvl5pPr lvl="4" rtl="0" algn="ctr">
              <a:spcBef>
                <a:spcPts val="0"/>
              </a:spcBef>
              <a:spcAft>
                <a:spcPts val="0"/>
              </a:spcAft>
              <a:buSzPts val="5200"/>
              <a:buFont typeface="Open Sans"/>
              <a:buNone/>
              <a:defRPr sz="5200">
                <a:latin typeface="Open Sans"/>
                <a:ea typeface="Open Sans"/>
                <a:cs typeface="Open Sans"/>
                <a:sym typeface="Open Sans"/>
              </a:defRPr>
            </a:lvl5pPr>
            <a:lvl6pPr lvl="5" rtl="0" algn="ctr">
              <a:spcBef>
                <a:spcPts val="0"/>
              </a:spcBef>
              <a:spcAft>
                <a:spcPts val="0"/>
              </a:spcAft>
              <a:buSzPts val="5200"/>
              <a:buFont typeface="Open Sans"/>
              <a:buNone/>
              <a:defRPr sz="5200">
                <a:latin typeface="Open Sans"/>
                <a:ea typeface="Open Sans"/>
                <a:cs typeface="Open Sans"/>
                <a:sym typeface="Open Sans"/>
              </a:defRPr>
            </a:lvl6pPr>
            <a:lvl7pPr lvl="6" rtl="0" algn="ctr">
              <a:spcBef>
                <a:spcPts val="0"/>
              </a:spcBef>
              <a:spcAft>
                <a:spcPts val="0"/>
              </a:spcAft>
              <a:buSzPts val="5200"/>
              <a:buFont typeface="Open Sans"/>
              <a:buNone/>
              <a:defRPr sz="5200">
                <a:latin typeface="Open Sans"/>
                <a:ea typeface="Open Sans"/>
                <a:cs typeface="Open Sans"/>
                <a:sym typeface="Open Sans"/>
              </a:defRPr>
            </a:lvl7pPr>
            <a:lvl8pPr lvl="7" rtl="0" algn="ctr">
              <a:spcBef>
                <a:spcPts val="0"/>
              </a:spcBef>
              <a:spcAft>
                <a:spcPts val="0"/>
              </a:spcAft>
              <a:buSzPts val="5200"/>
              <a:buFont typeface="Open Sans"/>
              <a:buNone/>
              <a:defRPr sz="5200">
                <a:latin typeface="Open Sans"/>
                <a:ea typeface="Open Sans"/>
                <a:cs typeface="Open Sans"/>
                <a:sym typeface="Open Sans"/>
              </a:defRPr>
            </a:lvl8pPr>
            <a:lvl9pPr lvl="8" rtl="0" algn="ctr">
              <a:spcBef>
                <a:spcPts val="0"/>
              </a:spcBef>
              <a:spcAft>
                <a:spcPts val="0"/>
              </a:spcAft>
              <a:buSzPts val="5200"/>
              <a:buFont typeface="Open Sans"/>
              <a:buNone/>
              <a:defRPr sz="5200">
                <a:latin typeface="Open Sans"/>
                <a:ea typeface="Open Sans"/>
                <a:cs typeface="Open Sans"/>
                <a:sym typeface="Open Sans"/>
              </a:defRPr>
            </a:lvl9pPr>
          </a:lstStyle>
          <a:p/>
        </p:txBody>
      </p:sp>
      <p:sp>
        <p:nvSpPr>
          <p:cNvPr id="567" name="Google Shape;567;p12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Font typeface="Open Sans"/>
              <a:buNone/>
              <a:defRPr sz="2800">
                <a:latin typeface="Open Sans"/>
                <a:ea typeface="Open Sans"/>
                <a:cs typeface="Open Sans"/>
                <a:sym typeface="Open Sans"/>
              </a:defRPr>
            </a:lvl1pPr>
            <a:lvl2pPr lvl="1" rtl="0" algn="ctr">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gn="ctr">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gn="ctr">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gn="ctr">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gn="ctr">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gn="ctr">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gn="ctr">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gn="ctr">
              <a:lnSpc>
                <a:spcPct val="100000"/>
              </a:lnSpc>
              <a:spcBef>
                <a:spcPts val="0"/>
              </a:spcBef>
              <a:spcAft>
                <a:spcPts val="0"/>
              </a:spcAft>
              <a:buSzPts val="2800"/>
              <a:buFont typeface="Open Sans"/>
              <a:buNone/>
              <a:defRPr sz="2800">
                <a:latin typeface="Open Sans"/>
                <a:ea typeface="Open Sans"/>
                <a:cs typeface="Open Sans"/>
                <a:sym typeface="Open Sans"/>
              </a:defRPr>
            </a:lvl9pPr>
          </a:lstStyle>
          <a:p/>
        </p:txBody>
      </p:sp>
      <p:sp>
        <p:nvSpPr>
          <p:cNvPr id="568" name="Google Shape;568;p1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69" name="Shape 569"/>
        <p:cNvGrpSpPr/>
        <p:nvPr/>
      </p:nvGrpSpPr>
      <p:grpSpPr>
        <a:xfrm>
          <a:off x="0" y="0"/>
          <a:ext cx="0" cy="0"/>
          <a:chOff x="0" y="0"/>
          <a:chExt cx="0" cy="0"/>
        </a:xfrm>
      </p:grpSpPr>
      <p:sp>
        <p:nvSpPr>
          <p:cNvPr id="570" name="Google Shape;570;p12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Font typeface="Open Sans"/>
              <a:buNone/>
              <a:defRPr sz="3600">
                <a:latin typeface="Open Sans"/>
                <a:ea typeface="Open Sans"/>
                <a:cs typeface="Open Sans"/>
                <a:sym typeface="Open Sans"/>
              </a:defRPr>
            </a:lvl1pPr>
            <a:lvl2pPr lvl="1" rtl="0" algn="ctr">
              <a:spcBef>
                <a:spcPts val="0"/>
              </a:spcBef>
              <a:spcAft>
                <a:spcPts val="0"/>
              </a:spcAft>
              <a:buSzPts val="3600"/>
              <a:buFont typeface="Open Sans"/>
              <a:buNone/>
              <a:defRPr sz="3600">
                <a:latin typeface="Open Sans"/>
                <a:ea typeface="Open Sans"/>
                <a:cs typeface="Open Sans"/>
                <a:sym typeface="Open Sans"/>
              </a:defRPr>
            </a:lvl2pPr>
            <a:lvl3pPr lvl="2" rtl="0" algn="ctr">
              <a:spcBef>
                <a:spcPts val="0"/>
              </a:spcBef>
              <a:spcAft>
                <a:spcPts val="0"/>
              </a:spcAft>
              <a:buSzPts val="3600"/>
              <a:buFont typeface="Open Sans"/>
              <a:buNone/>
              <a:defRPr sz="3600">
                <a:latin typeface="Open Sans"/>
                <a:ea typeface="Open Sans"/>
                <a:cs typeface="Open Sans"/>
                <a:sym typeface="Open Sans"/>
              </a:defRPr>
            </a:lvl3pPr>
            <a:lvl4pPr lvl="3" rtl="0" algn="ctr">
              <a:spcBef>
                <a:spcPts val="0"/>
              </a:spcBef>
              <a:spcAft>
                <a:spcPts val="0"/>
              </a:spcAft>
              <a:buSzPts val="3600"/>
              <a:buFont typeface="Open Sans"/>
              <a:buNone/>
              <a:defRPr sz="3600">
                <a:latin typeface="Open Sans"/>
                <a:ea typeface="Open Sans"/>
                <a:cs typeface="Open Sans"/>
                <a:sym typeface="Open Sans"/>
              </a:defRPr>
            </a:lvl4pPr>
            <a:lvl5pPr lvl="4" rtl="0" algn="ctr">
              <a:spcBef>
                <a:spcPts val="0"/>
              </a:spcBef>
              <a:spcAft>
                <a:spcPts val="0"/>
              </a:spcAft>
              <a:buSzPts val="3600"/>
              <a:buFont typeface="Open Sans"/>
              <a:buNone/>
              <a:defRPr sz="3600">
                <a:latin typeface="Open Sans"/>
                <a:ea typeface="Open Sans"/>
                <a:cs typeface="Open Sans"/>
                <a:sym typeface="Open Sans"/>
              </a:defRPr>
            </a:lvl5pPr>
            <a:lvl6pPr lvl="5" rtl="0" algn="ctr">
              <a:spcBef>
                <a:spcPts val="0"/>
              </a:spcBef>
              <a:spcAft>
                <a:spcPts val="0"/>
              </a:spcAft>
              <a:buSzPts val="3600"/>
              <a:buFont typeface="Open Sans"/>
              <a:buNone/>
              <a:defRPr sz="3600">
                <a:latin typeface="Open Sans"/>
                <a:ea typeface="Open Sans"/>
                <a:cs typeface="Open Sans"/>
                <a:sym typeface="Open Sans"/>
              </a:defRPr>
            </a:lvl6pPr>
            <a:lvl7pPr lvl="6" rtl="0" algn="ctr">
              <a:spcBef>
                <a:spcPts val="0"/>
              </a:spcBef>
              <a:spcAft>
                <a:spcPts val="0"/>
              </a:spcAft>
              <a:buSzPts val="3600"/>
              <a:buFont typeface="Open Sans"/>
              <a:buNone/>
              <a:defRPr sz="3600">
                <a:latin typeface="Open Sans"/>
                <a:ea typeface="Open Sans"/>
                <a:cs typeface="Open Sans"/>
                <a:sym typeface="Open Sans"/>
              </a:defRPr>
            </a:lvl7pPr>
            <a:lvl8pPr lvl="7" rtl="0" algn="ctr">
              <a:spcBef>
                <a:spcPts val="0"/>
              </a:spcBef>
              <a:spcAft>
                <a:spcPts val="0"/>
              </a:spcAft>
              <a:buSzPts val="3600"/>
              <a:buFont typeface="Open Sans"/>
              <a:buNone/>
              <a:defRPr sz="3600">
                <a:latin typeface="Open Sans"/>
                <a:ea typeface="Open Sans"/>
                <a:cs typeface="Open Sans"/>
                <a:sym typeface="Open Sans"/>
              </a:defRPr>
            </a:lvl8pPr>
            <a:lvl9pPr lvl="8" rtl="0" algn="ctr">
              <a:spcBef>
                <a:spcPts val="0"/>
              </a:spcBef>
              <a:spcAft>
                <a:spcPts val="0"/>
              </a:spcAft>
              <a:buSzPts val="3600"/>
              <a:buFont typeface="Open Sans"/>
              <a:buNone/>
              <a:defRPr sz="3600">
                <a:latin typeface="Open Sans"/>
                <a:ea typeface="Open Sans"/>
                <a:cs typeface="Open Sans"/>
                <a:sym typeface="Open Sans"/>
              </a:defRPr>
            </a:lvl9pPr>
          </a:lstStyle>
          <a:p/>
        </p:txBody>
      </p:sp>
      <p:sp>
        <p:nvSpPr>
          <p:cNvPr id="571" name="Google Shape;571;p1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Only">
  <p:cSld name="19_Title Only">
    <p:spTree>
      <p:nvGrpSpPr>
        <p:cNvPr id="53" name="Shape 53"/>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72" name="Shape 572"/>
        <p:cNvGrpSpPr/>
        <p:nvPr/>
      </p:nvGrpSpPr>
      <p:grpSpPr>
        <a:xfrm>
          <a:off x="0" y="0"/>
          <a:ext cx="0" cy="0"/>
          <a:chOff x="0" y="0"/>
          <a:chExt cx="0" cy="0"/>
        </a:xfrm>
      </p:grpSpPr>
      <p:sp>
        <p:nvSpPr>
          <p:cNvPr id="573" name="Google Shape;573;p1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Open Sans"/>
              <a:buNone/>
              <a:defRPr>
                <a:latin typeface="Open Sans"/>
                <a:ea typeface="Open Sans"/>
                <a:cs typeface="Open Sans"/>
                <a:sym typeface="Open Sans"/>
              </a:defRPr>
            </a:lvl1pPr>
            <a:lvl2pPr lvl="1" rtl="0">
              <a:spcBef>
                <a:spcPts val="0"/>
              </a:spcBef>
              <a:spcAft>
                <a:spcPts val="0"/>
              </a:spcAft>
              <a:buSzPts val="2800"/>
              <a:buFont typeface="Open Sans"/>
              <a:buNone/>
              <a:defRPr>
                <a:latin typeface="Open Sans"/>
                <a:ea typeface="Open Sans"/>
                <a:cs typeface="Open Sans"/>
                <a:sym typeface="Open Sans"/>
              </a:defRPr>
            </a:lvl2pPr>
            <a:lvl3pPr lvl="2" rtl="0">
              <a:spcBef>
                <a:spcPts val="0"/>
              </a:spcBef>
              <a:spcAft>
                <a:spcPts val="0"/>
              </a:spcAft>
              <a:buSzPts val="2800"/>
              <a:buFont typeface="Open Sans"/>
              <a:buNone/>
              <a:defRPr>
                <a:latin typeface="Open Sans"/>
                <a:ea typeface="Open Sans"/>
                <a:cs typeface="Open Sans"/>
                <a:sym typeface="Open Sans"/>
              </a:defRPr>
            </a:lvl3pPr>
            <a:lvl4pPr lvl="3" rtl="0">
              <a:spcBef>
                <a:spcPts val="0"/>
              </a:spcBef>
              <a:spcAft>
                <a:spcPts val="0"/>
              </a:spcAft>
              <a:buSzPts val="2800"/>
              <a:buFont typeface="Open Sans"/>
              <a:buNone/>
              <a:defRPr>
                <a:latin typeface="Open Sans"/>
                <a:ea typeface="Open Sans"/>
                <a:cs typeface="Open Sans"/>
                <a:sym typeface="Open Sans"/>
              </a:defRPr>
            </a:lvl4pPr>
            <a:lvl5pPr lvl="4" rtl="0">
              <a:spcBef>
                <a:spcPts val="0"/>
              </a:spcBef>
              <a:spcAft>
                <a:spcPts val="0"/>
              </a:spcAft>
              <a:buSzPts val="2800"/>
              <a:buFont typeface="Open Sans"/>
              <a:buNone/>
              <a:defRPr>
                <a:latin typeface="Open Sans"/>
                <a:ea typeface="Open Sans"/>
                <a:cs typeface="Open Sans"/>
                <a:sym typeface="Open Sans"/>
              </a:defRPr>
            </a:lvl5pPr>
            <a:lvl6pPr lvl="5" rtl="0">
              <a:spcBef>
                <a:spcPts val="0"/>
              </a:spcBef>
              <a:spcAft>
                <a:spcPts val="0"/>
              </a:spcAft>
              <a:buSzPts val="2800"/>
              <a:buFont typeface="Open Sans"/>
              <a:buNone/>
              <a:defRPr>
                <a:latin typeface="Open Sans"/>
                <a:ea typeface="Open Sans"/>
                <a:cs typeface="Open Sans"/>
                <a:sym typeface="Open Sans"/>
              </a:defRPr>
            </a:lvl6pPr>
            <a:lvl7pPr lvl="6" rtl="0">
              <a:spcBef>
                <a:spcPts val="0"/>
              </a:spcBef>
              <a:spcAft>
                <a:spcPts val="0"/>
              </a:spcAft>
              <a:buSzPts val="2800"/>
              <a:buFont typeface="Open Sans"/>
              <a:buNone/>
              <a:defRPr>
                <a:latin typeface="Open Sans"/>
                <a:ea typeface="Open Sans"/>
                <a:cs typeface="Open Sans"/>
                <a:sym typeface="Open Sans"/>
              </a:defRPr>
            </a:lvl7pPr>
            <a:lvl8pPr lvl="7" rtl="0">
              <a:spcBef>
                <a:spcPts val="0"/>
              </a:spcBef>
              <a:spcAft>
                <a:spcPts val="0"/>
              </a:spcAft>
              <a:buSzPts val="2800"/>
              <a:buFont typeface="Open Sans"/>
              <a:buNone/>
              <a:defRPr>
                <a:latin typeface="Open Sans"/>
                <a:ea typeface="Open Sans"/>
                <a:cs typeface="Open Sans"/>
                <a:sym typeface="Open Sans"/>
              </a:defRPr>
            </a:lvl8pPr>
            <a:lvl9pPr lvl="8" rtl="0">
              <a:spcBef>
                <a:spcPts val="0"/>
              </a:spcBef>
              <a:spcAft>
                <a:spcPts val="0"/>
              </a:spcAft>
              <a:buSzPts val="2800"/>
              <a:buFont typeface="Open Sans"/>
              <a:buNone/>
              <a:defRPr>
                <a:latin typeface="Open Sans"/>
                <a:ea typeface="Open Sans"/>
                <a:cs typeface="Open Sans"/>
                <a:sym typeface="Open Sans"/>
              </a:defRPr>
            </a:lvl9pPr>
          </a:lstStyle>
          <a:p/>
        </p:txBody>
      </p:sp>
      <p:sp>
        <p:nvSpPr>
          <p:cNvPr id="574" name="Google Shape;574;p1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Font typeface="Open Sans"/>
              <a:buChar char="●"/>
              <a:defRPr>
                <a:latin typeface="Open Sans"/>
                <a:ea typeface="Open Sans"/>
                <a:cs typeface="Open Sans"/>
                <a:sym typeface="Open Sans"/>
              </a:defRPr>
            </a:lvl1pPr>
            <a:lvl2pPr indent="-317500" lvl="1" marL="914400" rtl="0">
              <a:spcBef>
                <a:spcPts val="1600"/>
              </a:spcBef>
              <a:spcAft>
                <a:spcPts val="0"/>
              </a:spcAft>
              <a:buSzPts val="1400"/>
              <a:buFont typeface="Open Sans"/>
              <a:buChar char="○"/>
              <a:defRPr>
                <a:latin typeface="Open Sans"/>
                <a:ea typeface="Open Sans"/>
                <a:cs typeface="Open Sans"/>
                <a:sym typeface="Open Sans"/>
              </a:defRPr>
            </a:lvl2pPr>
            <a:lvl3pPr indent="-317500" lvl="2" marL="1371600" rtl="0">
              <a:spcBef>
                <a:spcPts val="1600"/>
              </a:spcBef>
              <a:spcAft>
                <a:spcPts val="0"/>
              </a:spcAft>
              <a:buSzPts val="1400"/>
              <a:buFont typeface="Open Sans"/>
              <a:buChar char="■"/>
              <a:defRPr>
                <a:latin typeface="Open Sans"/>
                <a:ea typeface="Open Sans"/>
                <a:cs typeface="Open Sans"/>
                <a:sym typeface="Open Sans"/>
              </a:defRPr>
            </a:lvl3pPr>
            <a:lvl4pPr indent="-317500" lvl="3" marL="1828800" rtl="0">
              <a:spcBef>
                <a:spcPts val="1600"/>
              </a:spcBef>
              <a:spcAft>
                <a:spcPts val="0"/>
              </a:spcAft>
              <a:buSzPts val="1400"/>
              <a:buFont typeface="Open Sans"/>
              <a:buChar char="●"/>
              <a:defRPr>
                <a:latin typeface="Open Sans"/>
                <a:ea typeface="Open Sans"/>
                <a:cs typeface="Open Sans"/>
                <a:sym typeface="Open Sans"/>
              </a:defRPr>
            </a:lvl4pPr>
            <a:lvl5pPr indent="-317500" lvl="4" marL="2286000" rtl="0">
              <a:spcBef>
                <a:spcPts val="1600"/>
              </a:spcBef>
              <a:spcAft>
                <a:spcPts val="0"/>
              </a:spcAft>
              <a:buSzPts val="1400"/>
              <a:buFont typeface="Open Sans"/>
              <a:buChar char="○"/>
              <a:defRPr>
                <a:latin typeface="Open Sans"/>
                <a:ea typeface="Open Sans"/>
                <a:cs typeface="Open Sans"/>
                <a:sym typeface="Open Sans"/>
              </a:defRPr>
            </a:lvl5pPr>
            <a:lvl6pPr indent="-317500" lvl="5" marL="2743200" rtl="0">
              <a:spcBef>
                <a:spcPts val="1600"/>
              </a:spcBef>
              <a:spcAft>
                <a:spcPts val="0"/>
              </a:spcAft>
              <a:buSzPts val="1400"/>
              <a:buFont typeface="Open Sans"/>
              <a:buChar char="■"/>
              <a:defRPr>
                <a:latin typeface="Open Sans"/>
                <a:ea typeface="Open Sans"/>
                <a:cs typeface="Open Sans"/>
                <a:sym typeface="Open Sans"/>
              </a:defRPr>
            </a:lvl6pPr>
            <a:lvl7pPr indent="-317500" lvl="6" marL="3200400" rtl="0">
              <a:spcBef>
                <a:spcPts val="1600"/>
              </a:spcBef>
              <a:spcAft>
                <a:spcPts val="0"/>
              </a:spcAft>
              <a:buSzPts val="1400"/>
              <a:buFont typeface="Open Sans"/>
              <a:buChar char="●"/>
              <a:defRPr>
                <a:latin typeface="Open Sans"/>
                <a:ea typeface="Open Sans"/>
                <a:cs typeface="Open Sans"/>
                <a:sym typeface="Open Sans"/>
              </a:defRPr>
            </a:lvl7pPr>
            <a:lvl8pPr indent="-317500" lvl="7" marL="3657600" rtl="0">
              <a:spcBef>
                <a:spcPts val="1600"/>
              </a:spcBef>
              <a:spcAft>
                <a:spcPts val="0"/>
              </a:spcAft>
              <a:buSzPts val="1400"/>
              <a:buFont typeface="Open Sans"/>
              <a:buChar char="○"/>
              <a:defRPr>
                <a:latin typeface="Open Sans"/>
                <a:ea typeface="Open Sans"/>
                <a:cs typeface="Open Sans"/>
                <a:sym typeface="Open Sans"/>
              </a:defRPr>
            </a:lvl8pPr>
            <a:lvl9pPr indent="-317500" lvl="8" marL="4114800" rtl="0">
              <a:spcBef>
                <a:spcPts val="1600"/>
              </a:spcBef>
              <a:spcAft>
                <a:spcPts val="1600"/>
              </a:spcAft>
              <a:buSzPts val="1400"/>
              <a:buFont typeface="Open Sans"/>
              <a:buChar char="■"/>
              <a:defRPr>
                <a:latin typeface="Open Sans"/>
                <a:ea typeface="Open Sans"/>
                <a:cs typeface="Open Sans"/>
                <a:sym typeface="Open Sans"/>
              </a:defRPr>
            </a:lvl9pPr>
          </a:lstStyle>
          <a:p/>
        </p:txBody>
      </p:sp>
      <p:sp>
        <p:nvSpPr>
          <p:cNvPr id="575" name="Google Shape;575;p1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76" name="Shape 576"/>
        <p:cNvGrpSpPr/>
        <p:nvPr/>
      </p:nvGrpSpPr>
      <p:grpSpPr>
        <a:xfrm>
          <a:off x="0" y="0"/>
          <a:ext cx="0" cy="0"/>
          <a:chOff x="0" y="0"/>
          <a:chExt cx="0" cy="0"/>
        </a:xfrm>
      </p:grpSpPr>
      <p:sp>
        <p:nvSpPr>
          <p:cNvPr id="577" name="Google Shape;577;p1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8" name="Google Shape;578;p12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79" name="Google Shape;579;p12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80" name="Google Shape;580;p1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1" name="Shape 581"/>
        <p:cNvGrpSpPr/>
        <p:nvPr/>
      </p:nvGrpSpPr>
      <p:grpSpPr>
        <a:xfrm>
          <a:off x="0" y="0"/>
          <a:ext cx="0" cy="0"/>
          <a:chOff x="0" y="0"/>
          <a:chExt cx="0" cy="0"/>
        </a:xfrm>
      </p:grpSpPr>
      <p:sp>
        <p:nvSpPr>
          <p:cNvPr id="582" name="Google Shape;582;p1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Open Sans"/>
              <a:buNone/>
              <a:defRPr>
                <a:latin typeface="Open Sans"/>
                <a:ea typeface="Open Sans"/>
                <a:cs typeface="Open Sans"/>
                <a:sym typeface="Ope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3" name="Google Shape;583;p1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84" name="Shape 584"/>
        <p:cNvGrpSpPr/>
        <p:nvPr/>
      </p:nvGrpSpPr>
      <p:grpSpPr>
        <a:xfrm>
          <a:off x="0" y="0"/>
          <a:ext cx="0" cy="0"/>
          <a:chOff x="0" y="0"/>
          <a:chExt cx="0" cy="0"/>
        </a:xfrm>
      </p:grpSpPr>
      <p:sp>
        <p:nvSpPr>
          <p:cNvPr id="585" name="Google Shape;585;p130"/>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Open Sans"/>
              <a:buNone/>
              <a:defRPr sz="2400">
                <a:latin typeface="Open Sans"/>
                <a:ea typeface="Open Sans"/>
                <a:cs typeface="Open Sans"/>
                <a:sym typeface="Open Sans"/>
              </a:defRPr>
            </a:lvl1pPr>
            <a:lvl2pPr lvl="1" rtl="0">
              <a:spcBef>
                <a:spcPts val="0"/>
              </a:spcBef>
              <a:spcAft>
                <a:spcPts val="0"/>
              </a:spcAft>
              <a:buSzPts val="2400"/>
              <a:buFont typeface="Open Sans"/>
              <a:buNone/>
              <a:defRPr sz="2400">
                <a:latin typeface="Open Sans"/>
                <a:ea typeface="Open Sans"/>
                <a:cs typeface="Open Sans"/>
                <a:sym typeface="Open Sans"/>
              </a:defRPr>
            </a:lvl2pPr>
            <a:lvl3pPr lvl="2" rtl="0">
              <a:spcBef>
                <a:spcPts val="0"/>
              </a:spcBef>
              <a:spcAft>
                <a:spcPts val="0"/>
              </a:spcAft>
              <a:buSzPts val="2400"/>
              <a:buFont typeface="Open Sans"/>
              <a:buNone/>
              <a:defRPr sz="2400">
                <a:latin typeface="Open Sans"/>
                <a:ea typeface="Open Sans"/>
                <a:cs typeface="Open Sans"/>
                <a:sym typeface="Open Sans"/>
              </a:defRPr>
            </a:lvl3pPr>
            <a:lvl4pPr lvl="3" rtl="0">
              <a:spcBef>
                <a:spcPts val="0"/>
              </a:spcBef>
              <a:spcAft>
                <a:spcPts val="0"/>
              </a:spcAft>
              <a:buSzPts val="2400"/>
              <a:buFont typeface="Open Sans"/>
              <a:buNone/>
              <a:defRPr sz="2400">
                <a:latin typeface="Open Sans"/>
                <a:ea typeface="Open Sans"/>
                <a:cs typeface="Open Sans"/>
                <a:sym typeface="Open Sans"/>
              </a:defRPr>
            </a:lvl4pPr>
            <a:lvl5pPr lvl="4" rtl="0">
              <a:spcBef>
                <a:spcPts val="0"/>
              </a:spcBef>
              <a:spcAft>
                <a:spcPts val="0"/>
              </a:spcAft>
              <a:buSzPts val="2400"/>
              <a:buFont typeface="Open Sans"/>
              <a:buNone/>
              <a:defRPr sz="2400">
                <a:latin typeface="Open Sans"/>
                <a:ea typeface="Open Sans"/>
                <a:cs typeface="Open Sans"/>
                <a:sym typeface="Open Sans"/>
              </a:defRPr>
            </a:lvl5pPr>
            <a:lvl6pPr lvl="5" rtl="0">
              <a:spcBef>
                <a:spcPts val="0"/>
              </a:spcBef>
              <a:spcAft>
                <a:spcPts val="0"/>
              </a:spcAft>
              <a:buSzPts val="2400"/>
              <a:buFont typeface="Open Sans"/>
              <a:buNone/>
              <a:defRPr sz="2400">
                <a:latin typeface="Open Sans"/>
                <a:ea typeface="Open Sans"/>
                <a:cs typeface="Open Sans"/>
                <a:sym typeface="Open Sans"/>
              </a:defRPr>
            </a:lvl6pPr>
            <a:lvl7pPr lvl="6" rtl="0">
              <a:spcBef>
                <a:spcPts val="0"/>
              </a:spcBef>
              <a:spcAft>
                <a:spcPts val="0"/>
              </a:spcAft>
              <a:buSzPts val="2400"/>
              <a:buFont typeface="Open Sans"/>
              <a:buNone/>
              <a:defRPr sz="2400">
                <a:latin typeface="Open Sans"/>
                <a:ea typeface="Open Sans"/>
                <a:cs typeface="Open Sans"/>
                <a:sym typeface="Open Sans"/>
              </a:defRPr>
            </a:lvl7pPr>
            <a:lvl8pPr lvl="7" rtl="0">
              <a:spcBef>
                <a:spcPts val="0"/>
              </a:spcBef>
              <a:spcAft>
                <a:spcPts val="0"/>
              </a:spcAft>
              <a:buSzPts val="2400"/>
              <a:buFont typeface="Open Sans"/>
              <a:buNone/>
              <a:defRPr sz="2400">
                <a:latin typeface="Open Sans"/>
                <a:ea typeface="Open Sans"/>
                <a:cs typeface="Open Sans"/>
                <a:sym typeface="Open Sans"/>
              </a:defRPr>
            </a:lvl8pPr>
            <a:lvl9pPr lvl="8" rtl="0">
              <a:spcBef>
                <a:spcPts val="0"/>
              </a:spcBef>
              <a:spcAft>
                <a:spcPts val="0"/>
              </a:spcAft>
              <a:buSzPts val="2400"/>
              <a:buFont typeface="Open Sans"/>
              <a:buNone/>
              <a:defRPr sz="2400">
                <a:latin typeface="Open Sans"/>
                <a:ea typeface="Open Sans"/>
                <a:cs typeface="Open Sans"/>
                <a:sym typeface="Open Sans"/>
              </a:defRPr>
            </a:lvl9pPr>
          </a:lstStyle>
          <a:p/>
        </p:txBody>
      </p:sp>
      <p:sp>
        <p:nvSpPr>
          <p:cNvPr id="586" name="Google Shape;586;p130"/>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spcBef>
                <a:spcPts val="1600"/>
              </a:spcBef>
              <a:spcAft>
                <a:spcPts val="0"/>
              </a:spcAft>
              <a:buSzPts val="1200"/>
              <a:buFont typeface="Open Sans"/>
              <a:buChar char="○"/>
              <a:defRPr sz="1200">
                <a:latin typeface="Open Sans"/>
                <a:ea typeface="Open Sans"/>
                <a:cs typeface="Open Sans"/>
                <a:sym typeface="Open Sans"/>
              </a:defRPr>
            </a:lvl2pPr>
            <a:lvl3pPr indent="-304800" lvl="2" marL="1371600" rtl="0">
              <a:spcBef>
                <a:spcPts val="1600"/>
              </a:spcBef>
              <a:spcAft>
                <a:spcPts val="0"/>
              </a:spcAft>
              <a:buSzPts val="1200"/>
              <a:buFont typeface="Open Sans"/>
              <a:buChar char="■"/>
              <a:defRPr sz="1200">
                <a:latin typeface="Open Sans"/>
                <a:ea typeface="Open Sans"/>
                <a:cs typeface="Open Sans"/>
                <a:sym typeface="Open Sans"/>
              </a:defRPr>
            </a:lvl3pPr>
            <a:lvl4pPr indent="-304800" lvl="3" marL="1828800" rtl="0">
              <a:spcBef>
                <a:spcPts val="1600"/>
              </a:spcBef>
              <a:spcAft>
                <a:spcPts val="0"/>
              </a:spcAft>
              <a:buSzPts val="1200"/>
              <a:buFont typeface="Open Sans"/>
              <a:buChar char="●"/>
              <a:defRPr sz="1200">
                <a:latin typeface="Open Sans"/>
                <a:ea typeface="Open Sans"/>
                <a:cs typeface="Open Sans"/>
                <a:sym typeface="Open Sans"/>
              </a:defRPr>
            </a:lvl4pPr>
            <a:lvl5pPr indent="-304800" lvl="4" marL="2286000" rtl="0">
              <a:spcBef>
                <a:spcPts val="1600"/>
              </a:spcBef>
              <a:spcAft>
                <a:spcPts val="0"/>
              </a:spcAft>
              <a:buSzPts val="1200"/>
              <a:buFont typeface="Open Sans"/>
              <a:buChar char="○"/>
              <a:defRPr sz="1200">
                <a:latin typeface="Open Sans"/>
                <a:ea typeface="Open Sans"/>
                <a:cs typeface="Open Sans"/>
                <a:sym typeface="Open Sans"/>
              </a:defRPr>
            </a:lvl5pPr>
            <a:lvl6pPr indent="-304800" lvl="5" marL="2743200" rtl="0">
              <a:spcBef>
                <a:spcPts val="1600"/>
              </a:spcBef>
              <a:spcAft>
                <a:spcPts val="0"/>
              </a:spcAft>
              <a:buSzPts val="1200"/>
              <a:buFont typeface="Open Sans"/>
              <a:buChar char="■"/>
              <a:defRPr sz="1200">
                <a:latin typeface="Open Sans"/>
                <a:ea typeface="Open Sans"/>
                <a:cs typeface="Open Sans"/>
                <a:sym typeface="Open Sans"/>
              </a:defRPr>
            </a:lvl6pPr>
            <a:lvl7pPr indent="-304800" lvl="6" marL="3200400" rtl="0">
              <a:spcBef>
                <a:spcPts val="1600"/>
              </a:spcBef>
              <a:spcAft>
                <a:spcPts val="0"/>
              </a:spcAft>
              <a:buSzPts val="1200"/>
              <a:buFont typeface="Open Sans"/>
              <a:buChar char="●"/>
              <a:defRPr sz="1200">
                <a:latin typeface="Open Sans"/>
                <a:ea typeface="Open Sans"/>
                <a:cs typeface="Open Sans"/>
                <a:sym typeface="Open Sans"/>
              </a:defRPr>
            </a:lvl7pPr>
            <a:lvl8pPr indent="-304800" lvl="7" marL="3657600" rtl="0">
              <a:spcBef>
                <a:spcPts val="1600"/>
              </a:spcBef>
              <a:spcAft>
                <a:spcPts val="0"/>
              </a:spcAft>
              <a:buSzPts val="1200"/>
              <a:buFont typeface="Open Sans"/>
              <a:buChar char="○"/>
              <a:defRPr sz="1200">
                <a:latin typeface="Open Sans"/>
                <a:ea typeface="Open Sans"/>
                <a:cs typeface="Open Sans"/>
                <a:sym typeface="Open Sans"/>
              </a:defRPr>
            </a:lvl8pPr>
            <a:lvl9pPr indent="-304800" lvl="8" marL="4114800" rtl="0">
              <a:spcBef>
                <a:spcPts val="1600"/>
              </a:spcBef>
              <a:spcAft>
                <a:spcPts val="1600"/>
              </a:spcAft>
              <a:buSzPts val="1200"/>
              <a:buFont typeface="Open Sans"/>
              <a:buChar char="■"/>
              <a:defRPr sz="1200">
                <a:latin typeface="Open Sans"/>
                <a:ea typeface="Open Sans"/>
                <a:cs typeface="Open Sans"/>
                <a:sym typeface="Open Sans"/>
              </a:defRPr>
            </a:lvl9pPr>
          </a:lstStyle>
          <a:p/>
        </p:txBody>
      </p:sp>
      <p:sp>
        <p:nvSpPr>
          <p:cNvPr id="587" name="Google Shape;587;p1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88" name="Shape 588"/>
        <p:cNvGrpSpPr/>
        <p:nvPr/>
      </p:nvGrpSpPr>
      <p:grpSpPr>
        <a:xfrm>
          <a:off x="0" y="0"/>
          <a:ext cx="0" cy="0"/>
          <a:chOff x="0" y="0"/>
          <a:chExt cx="0" cy="0"/>
        </a:xfrm>
      </p:grpSpPr>
      <p:sp>
        <p:nvSpPr>
          <p:cNvPr id="589" name="Google Shape;589;p131"/>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90" name="Google Shape;590;p1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91" name="Shape 591"/>
        <p:cNvGrpSpPr/>
        <p:nvPr/>
      </p:nvGrpSpPr>
      <p:grpSpPr>
        <a:xfrm>
          <a:off x="0" y="0"/>
          <a:ext cx="0" cy="0"/>
          <a:chOff x="0" y="0"/>
          <a:chExt cx="0" cy="0"/>
        </a:xfrm>
      </p:grpSpPr>
      <p:sp>
        <p:nvSpPr>
          <p:cNvPr id="592" name="Google Shape;592;p13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593" name="Google Shape;593;p13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Font typeface="Open Sans"/>
              <a:buNone/>
              <a:defRPr sz="4200">
                <a:latin typeface="Open Sans"/>
                <a:ea typeface="Open Sans"/>
                <a:cs typeface="Open Sans"/>
                <a:sym typeface="Open Sans"/>
              </a:defRPr>
            </a:lvl1pPr>
            <a:lvl2pPr lvl="1" rtl="0" algn="ctr">
              <a:spcBef>
                <a:spcPts val="0"/>
              </a:spcBef>
              <a:spcAft>
                <a:spcPts val="0"/>
              </a:spcAft>
              <a:buSzPts val="4200"/>
              <a:buFont typeface="Open Sans"/>
              <a:buNone/>
              <a:defRPr sz="4200">
                <a:latin typeface="Open Sans"/>
                <a:ea typeface="Open Sans"/>
                <a:cs typeface="Open Sans"/>
                <a:sym typeface="Open Sans"/>
              </a:defRPr>
            </a:lvl2pPr>
            <a:lvl3pPr lvl="2" rtl="0" algn="ctr">
              <a:spcBef>
                <a:spcPts val="0"/>
              </a:spcBef>
              <a:spcAft>
                <a:spcPts val="0"/>
              </a:spcAft>
              <a:buSzPts val="4200"/>
              <a:buFont typeface="Open Sans"/>
              <a:buNone/>
              <a:defRPr sz="4200">
                <a:latin typeface="Open Sans"/>
                <a:ea typeface="Open Sans"/>
                <a:cs typeface="Open Sans"/>
                <a:sym typeface="Open Sans"/>
              </a:defRPr>
            </a:lvl3pPr>
            <a:lvl4pPr lvl="3" rtl="0" algn="ctr">
              <a:spcBef>
                <a:spcPts val="0"/>
              </a:spcBef>
              <a:spcAft>
                <a:spcPts val="0"/>
              </a:spcAft>
              <a:buSzPts val="4200"/>
              <a:buFont typeface="Open Sans"/>
              <a:buNone/>
              <a:defRPr sz="4200">
                <a:latin typeface="Open Sans"/>
                <a:ea typeface="Open Sans"/>
                <a:cs typeface="Open Sans"/>
                <a:sym typeface="Open Sans"/>
              </a:defRPr>
            </a:lvl4pPr>
            <a:lvl5pPr lvl="4" rtl="0" algn="ctr">
              <a:spcBef>
                <a:spcPts val="0"/>
              </a:spcBef>
              <a:spcAft>
                <a:spcPts val="0"/>
              </a:spcAft>
              <a:buSzPts val="4200"/>
              <a:buFont typeface="Open Sans"/>
              <a:buNone/>
              <a:defRPr sz="4200">
                <a:latin typeface="Open Sans"/>
                <a:ea typeface="Open Sans"/>
                <a:cs typeface="Open Sans"/>
                <a:sym typeface="Open Sans"/>
              </a:defRPr>
            </a:lvl5pPr>
            <a:lvl6pPr lvl="5" rtl="0" algn="ctr">
              <a:spcBef>
                <a:spcPts val="0"/>
              </a:spcBef>
              <a:spcAft>
                <a:spcPts val="0"/>
              </a:spcAft>
              <a:buSzPts val="4200"/>
              <a:buFont typeface="Open Sans"/>
              <a:buNone/>
              <a:defRPr sz="4200">
                <a:latin typeface="Open Sans"/>
                <a:ea typeface="Open Sans"/>
                <a:cs typeface="Open Sans"/>
                <a:sym typeface="Open Sans"/>
              </a:defRPr>
            </a:lvl6pPr>
            <a:lvl7pPr lvl="6" rtl="0" algn="ctr">
              <a:spcBef>
                <a:spcPts val="0"/>
              </a:spcBef>
              <a:spcAft>
                <a:spcPts val="0"/>
              </a:spcAft>
              <a:buSzPts val="4200"/>
              <a:buFont typeface="Open Sans"/>
              <a:buNone/>
              <a:defRPr sz="4200">
                <a:latin typeface="Open Sans"/>
                <a:ea typeface="Open Sans"/>
                <a:cs typeface="Open Sans"/>
                <a:sym typeface="Open Sans"/>
              </a:defRPr>
            </a:lvl7pPr>
            <a:lvl8pPr lvl="7" rtl="0" algn="ctr">
              <a:spcBef>
                <a:spcPts val="0"/>
              </a:spcBef>
              <a:spcAft>
                <a:spcPts val="0"/>
              </a:spcAft>
              <a:buSzPts val="4200"/>
              <a:buFont typeface="Open Sans"/>
              <a:buNone/>
              <a:defRPr sz="4200">
                <a:latin typeface="Open Sans"/>
                <a:ea typeface="Open Sans"/>
                <a:cs typeface="Open Sans"/>
                <a:sym typeface="Open Sans"/>
              </a:defRPr>
            </a:lvl8pPr>
            <a:lvl9pPr lvl="8" rtl="0" algn="ctr">
              <a:spcBef>
                <a:spcPts val="0"/>
              </a:spcBef>
              <a:spcAft>
                <a:spcPts val="0"/>
              </a:spcAft>
              <a:buSzPts val="4200"/>
              <a:buFont typeface="Open Sans"/>
              <a:buNone/>
              <a:defRPr sz="4200">
                <a:latin typeface="Open Sans"/>
                <a:ea typeface="Open Sans"/>
                <a:cs typeface="Open Sans"/>
                <a:sym typeface="Open Sans"/>
              </a:defRPr>
            </a:lvl9pPr>
          </a:lstStyle>
          <a:p/>
        </p:txBody>
      </p:sp>
      <p:sp>
        <p:nvSpPr>
          <p:cNvPr id="594" name="Google Shape;594;p13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Font typeface="Open Sans"/>
              <a:buNone/>
              <a:defRPr sz="2100">
                <a:latin typeface="Open Sans"/>
                <a:ea typeface="Open Sans"/>
                <a:cs typeface="Open Sans"/>
                <a:sym typeface="Open Sans"/>
              </a:defRPr>
            </a:lvl1pPr>
            <a:lvl2pPr lvl="1" rtl="0" algn="ctr">
              <a:lnSpc>
                <a:spcPct val="100000"/>
              </a:lnSpc>
              <a:spcBef>
                <a:spcPts val="0"/>
              </a:spcBef>
              <a:spcAft>
                <a:spcPts val="0"/>
              </a:spcAft>
              <a:buSzPts val="2100"/>
              <a:buFont typeface="Open Sans"/>
              <a:buNone/>
              <a:defRPr sz="2100">
                <a:latin typeface="Open Sans"/>
                <a:ea typeface="Open Sans"/>
                <a:cs typeface="Open Sans"/>
                <a:sym typeface="Open Sans"/>
              </a:defRPr>
            </a:lvl2pPr>
            <a:lvl3pPr lvl="2" rtl="0" algn="ctr">
              <a:lnSpc>
                <a:spcPct val="100000"/>
              </a:lnSpc>
              <a:spcBef>
                <a:spcPts val="0"/>
              </a:spcBef>
              <a:spcAft>
                <a:spcPts val="0"/>
              </a:spcAft>
              <a:buSzPts val="2100"/>
              <a:buFont typeface="Open Sans"/>
              <a:buNone/>
              <a:defRPr sz="2100">
                <a:latin typeface="Open Sans"/>
                <a:ea typeface="Open Sans"/>
                <a:cs typeface="Open Sans"/>
                <a:sym typeface="Open Sans"/>
              </a:defRPr>
            </a:lvl3pPr>
            <a:lvl4pPr lvl="3" rtl="0" algn="ctr">
              <a:lnSpc>
                <a:spcPct val="100000"/>
              </a:lnSpc>
              <a:spcBef>
                <a:spcPts val="0"/>
              </a:spcBef>
              <a:spcAft>
                <a:spcPts val="0"/>
              </a:spcAft>
              <a:buSzPts val="2100"/>
              <a:buFont typeface="Open Sans"/>
              <a:buNone/>
              <a:defRPr sz="2100">
                <a:latin typeface="Open Sans"/>
                <a:ea typeface="Open Sans"/>
                <a:cs typeface="Open Sans"/>
                <a:sym typeface="Open Sans"/>
              </a:defRPr>
            </a:lvl4pPr>
            <a:lvl5pPr lvl="4" rtl="0" algn="ctr">
              <a:lnSpc>
                <a:spcPct val="100000"/>
              </a:lnSpc>
              <a:spcBef>
                <a:spcPts val="0"/>
              </a:spcBef>
              <a:spcAft>
                <a:spcPts val="0"/>
              </a:spcAft>
              <a:buSzPts val="2100"/>
              <a:buFont typeface="Open Sans"/>
              <a:buNone/>
              <a:defRPr sz="2100">
                <a:latin typeface="Open Sans"/>
                <a:ea typeface="Open Sans"/>
                <a:cs typeface="Open Sans"/>
                <a:sym typeface="Open Sans"/>
              </a:defRPr>
            </a:lvl5pPr>
            <a:lvl6pPr lvl="5" rtl="0" algn="ctr">
              <a:lnSpc>
                <a:spcPct val="100000"/>
              </a:lnSpc>
              <a:spcBef>
                <a:spcPts val="0"/>
              </a:spcBef>
              <a:spcAft>
                <a:spcPts val="0"/>
              </a:spcAft>
              <a:buSzPts val="2100"/>
              <a:buFont typeface="Open Sans"/>
              <a:buNone/>
              <a:defRPr sz="2100">
                <a:latin typeface="Open Sans"/>
                <a:ea typeface="Open Sans"/>
                <a:cs typeface="Open Sans"/>
                <a:sym typeface="Open Sans"/>
              </a:defRPr>
            </a:lvl6pPr>
            <a:lvl7pPr lvl="6" rtl="0" algn="ctr">
              <a:lnSpc>
                <a:spcPct val="100000"/>
              </a:lnSpc>
              <a:spcBef>
                <a:spcPts val="0"/>
              </a:spcBef>
              <a:spcAft>
                <a:spcPts val="0"/>
              </a:spcAft>
              <a:buSzPts val="2100"/>
              <a:buFont typeface="Open Sans"/>
              <a:buNone/>
              <a:defRPr sz="2100">
                <a:latin typeface="Open Sans"/>
                <a:ea typeface="Open Sans"/>
                <a:cs typeface="Open Sans"/>
                <a:sym typeface="Open Sans"/>
              </a:defRPr>
            </a:lvl7pPr>
            <a:lvl8pPr lvl="7" rtl="0" algn="ctr">
              <a:lnSpc>
                <a:spcPct val="100000"/>
              </a:lnSpc>
              <a:spcBef>
                <a:spcPts val="0"/>
              </a:spcBef>
              <a:spcAft>
                <a:spcPts val="0"/>
              </a:spcAft>
              <a:buSzPts val="2100"/>
              <a:buFont typeface="Open Sans"/>
              <a:buNone/>
              <a:defRPr sz="2100">
                <a:latin typeface="Open Sans"/>
                <a:ea typeface="Open Sans"/>
                <a:cs typeface="Open Sans"/>
                <a:sym typeface="Open Sans"/>
              </a:defRPr>
            </a:lvl8pPr>
            <a:lvl9pPr lvl="8" rtl="0" algn="ctr">
              <a:lnSpc>
                <a:spcPct val="100000"/>
              </a:lnSpc>
              <a:spcBef>
                <a:spcPts val="0"/>
              </a:spcBef>
              <a:spcAft>
                <a:spcPts val="0"/>
              </a:spcAft>
              <a:buSzPts val="2100"/>
              <a:buFont typeface="Open Sans"/>
              <a:buNone/>
              <a:defRPr sz="2100">
                <a:latin typeface="Open Sans"/>
                <a:ea typeface="Open Sans"/>
                <a:cs typeface="Open Sans"/>
                <a:sym typeface="Open Sans"/>
              </a:defRPr>
            </a:lvl9pPr>
          </a:lstStyle>
          <a:p/>
        </p:txBody>
      </p:sp>
      <p:sp>
        <p:nvSpPr>
          <p:cNvPr id="595" name="Google Shape;595;p13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Font typeface="Open Sans"/>
              <a:buChar char="●"/>
              <a:defRPr>
                <a:latin typeface="Open Sans"/>
                <a:ea typeface="Open Sans"/>
                <a:cs typeface="Open Sans"/>
                <a:sym typeface="Open Sans"/>
              </a:defRPr>
            </a:lvl1pPr>
            <a:lvl2pPr indent="-317500" lvl="1" marL="914400" rtl="0">
              <a:spcBef>
                <a:spcPts val="1600"/>
              </a:spcBef>
              <a:spcAft>
                <a:spcPts val="0"/>
              </a:spcAft>
              <a:buSzPts val="1400"/>
              <a:buFont typeface="Open Sans"/>
              <a:buChar char="○"/>
              <a:defRPr>
                <a:latin typeface="Open Sans"/>
                <a:ea typeface="Open Sans"/>
                <a:cs typeface="Open Sans"/>
                <a:sym typeface="Open Sans"/>
              </a:defRPr>
            </a:lvl2pPr>
            <a:lvl3pPr indent="-317500" lvl="2" marL="1371600" rtl="0">
              <a:spcBef>
                <a:spcPts val="1600"/>
              </a:spcBef>
              <a:spcAft>
                <a:spcPts val="0"/>
              </a:spcAft>
              <a:buSzPts val="1400"/>
              <a:buFont typeface="Open Sans"/>
              <a:buChar char="■"/>
              <a:defRPr>
                <a:latin typeface="Open Sans"/>
                <a:ea typeface="Open Sans"/>
                <a:cs typeface="Open Sans"/>
                <a:sym typeface="Open Sans"/>
              </a:defRPr>
            </a:lvl3pPr>
            <a:lvl4pPr indent="-317500" lvl="3" marL="1828800" rtl="0">
              <a:spcBef>
                <a:spcPts val="1600"/>
              </a:spcBef>
              <a:spcAft>
                <a:spcPts val="0"/>
              </a:spcAft>
              <a:buSzPts val="1400"/>
              <a:buFont typeface="Open Sans"/>
              <a:buChar char="●"/>
              <a:defRPr>
                <a:latin typeface="Open Sans"/>
                <a:ea typeface="Open Sans"/>
                <a:cs typeface="Open Sans"/>
                <a:sym typeface="Open Sans"/>
              </a:defRPr>
            </a:lvl4pPr>
            <a:lvl5pPr indent="-317500" lvl="4" marL="2286000" rtl="0">
              <a:spcBef>
                <a:spcPts val="1600"/>
              </a:spcBef>
              <a:spcAft>
                <a:spcPts val="0"/>
              </a:spcAft>
              <a:buSzPts val="1400"/>
              <a:buFont typeface="Open Sans"/>
              <a:buChar char="○"/>
              <a:defRPr>
                <a:latin typeface="Open Sans"/>
                <a:ea typeface="Open Sans"/>
                <a:cs typeface="Open Sans"/>
                <a:sym typeface="Open Sans"/>
              </a:defRPr>
            </a:lvl5pPr>
            <a:lvl6pPr indent="-317500" lvl="5" marL="2743200" rtl="0">
              <a:spcBef>
                <a:spcPts val="1600"/>
              </a:spcBef>
              <a:spcAft>
                <a:spcPts val="0"/>
              </a:spcAft>
              <a:buSzPts val="1400"/>
              <a:buFont typeface="Open Sans"/>
              <a:buChar char="■"/>
              <a:defRPr>
                <a:latin typeface="Open Sans"/>
                <a:ea typeface="Open Sans"/>
                <a:cs typeface="Open Sans"/>
                <a:sym typeface="Open Sans"/>
              </a:defRPr>
            </a:lvl6pPr>
            <a:lvl7pPr indent="-317500" lvl="6" marL="3200400" rtl="0">
              <a:spcBef>
                <a:spcPts val="1600"/>
              </a:spcBef>
              <a:spcAft>
                <a:spcPts val="0"/>
              </a:spcAft>
              <a:buSzPts val="1400"/>
              <a:buFont typeface="Open Sans"/>
              <a:buChar char="●"/>
              <a:defRPr>
                <a:latin typeface="Open Sans"/>
                <a:ea typeface="Open Sans"/>
                <a:cs typeface="Open Sans"/>
                <a:sym typeface="Open Sans"/>
              </a:defRPr>
            </a:lvl7pPr>
            <a:lvl8pPr indent="-317500" lvl="7" marL="3657600" rtl="0">
              <a:spcBef>
                <a:spcPts val="1600"/>
              </a:spcBef>
              <a:spcAft>
                <a:spcPts val="0"/>
              </a:spcAft>
              <a:buSzPts val="1400"/>
              <a:buFont typeface="Open Sans"/>
              <a:buChar char="○"/>
              <a:defRPr>
                <a:latin typeface="Open Sans"/>
                <a:ea typeface="Open Sans"/>
                <a:cs typeface="Open Sans"/>
                <a:sym typeface="Open Sans"/>
              </a:defRPr>
            </a:lvl8pPr>
            <a:lvl9pPr indent="-317500" lvl="8" marL="4114800" rtl="0">
              <a:spcBef>
                <a:spcPts val="1600"/>
              </a:spcBef>
              <a:spcAft>
                <a:spcPts val="1600"/>
              </a:spcAft>
              <a:buSzPts val="1400"/>
              <a:buFont typeface="Open Sans"/>
              <a:buChar char="■"/>
              <a:defRPr>
                <a:latin typeface="Open Sans"/>
                <a:ea typeface="Open Sans"/>
                <a:cs typeface="Open Sans"/>
                <a:sym typeface="Open Sans"/>
              </a:defRPr>
            </a:lvl9pPr>
          </a:lstStyle>
          <a:p/>
        </p:txBody>
      </p:sp>
      <p:sp>
        <p:nvSpPr>
          <p:cNvPr id="596" name="Google Shape;596;p1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97" name="Shape 597"/>
        <p:cNvGrpSpPr/>
        <p:nvPr/>
      </p:nvGrpSpPr>
      <p:grpSpPr>
        <a:xfrm>
          <a:off x="0" y="0"/>
          <a:ext cx="0" cy="0"/>
          <a:chOff x="0" y="0"/>
          <a:chExt cx="0" cy="0"/>
        </a:xfrm>
      </p:grpSpPr>
      <p:sp>
        <p:nvSpPr>
          <p:cNvPr id="598" name="Google Shape;598;p13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Font typeface="Open Sans"/>
              <a:buNone/>
              <a:defRPr>
                <a:latin typeface="Open Sans"/>
                <a:ea typeface="Open Sans"/>
                <a:cs typeface="Open Sans"/>
                <a:sym typeface="Open Sans"/>
              </a:defRPr>
            </a:lvl1pPr>
          </a:lstStyle>
          <a:p/>
        </p:txBody>
      </p:sp>
      <p:sp>
        <p:nvSpPr>
          <p:cNvPr id="599" name="Google Shape;599;p1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0" name="Shape 600"/>
        <p:cNvGrpSpPr/>
        <p:nvPr/>
      </p:nvGrpSpPr>
      <p:grpSpPr>
        <a:xfrm>
          <a:off x="0" y="0"/>
          <a:ext cx="0" cy="0"/>
          <a:chOff x="0" y="0"/>
          <a:chExt cx="0" cy="0"/>
        </a:xfrm>
      </p:grpSpPr>
      <p:sp>
        <p:nvSpPr>
          <p:cNvPr id="601" name="Google Shape;601;p13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Font typeface="Open Sans"/>
              <a:buNone/>
              <a:defRPr sz="12000">
                <a:latin typeface="Open Sans"/>
                <a:ea typeface="Open Sans"/>
                <a:cs typeface="Open Sans"/>
                <a:sym typeface="Open Sans"/>
              </a:defRPr>
            </a:lvl1pPr>
            <a:lvl2pPr lvl="1" rtl="0" algn="ctr">
              <a:spcBef>
                <a:spcPts val="0"/>
              </a:spcBef>
              <a:spcAft>
                <a:spcPts val="0"/>
              </a:spcAft>
              <a:buSzPts val="12000"/>
              <a:buFont typeface="Open Sans"/>
              <a:buNone/>
              <a:defRPr sz="12000">
                <a:latin typeface="Open Sans"/>
                <a:ea typeface="Open Sans"/>
                <a:cs typeface="Open Sans"/>
                <a:sym typeface="Open Sans"/>
              </a:defRPr>
            </a:lvl2pPr>
            <a:lvl3pPr lvl="2" rtl="0" algn="ctr">
              <a:spcBef>
                <a:spcPts val="0"/>
              </a:spcBef>
              <a:spcAft>
                <a:spcPts val="0"/>
              </a:spcAft>
              <a:buSzPts val="12000"/>
              <a:buFont typeface="Open Sans"/>
              <a:buNone/>
              <a:defRPr sz="12000">
                <a:latin typeface="Open Sans"/>
                <a:ea typeface="Open Sans"/>
                <a:cs typeface="Open Sans"/>
                <a:sym typeface="Open Sans"/>
              </a:defRPr>
            </a:lvl3pPr>
            <a:lvl4pPr lvl="3" rtl="0" algn="ctr">
              <a:spcBef>
                <a:spcPts val="0"/>
              </a:spcBef>
              <a:spcAft>
                <a:spcPts val="0"/>
              </a:spcAft>
              <a:buSzPts val="12000"/>
              <a:buFont typeface="Open Sans"/>
              <a:buNone/>
              <a:defRPr sz="12000">
                <a:latin typeface="Open Sans"/>
                <a:ea typeface="Open Sans"/>
                <a:cs typeface="Open Sans"/>
                <a:sym typeface="Open Sans"/>
              </a:defRPr>
            </a:lvl4pPr>
            <a:lvl5pPr lvl="4" rtl="0" algn="ctr">
              <a:spcBef>
                <a:spcPts val="0"/>
              </a:spcBef>
              <a:spcAft>
                <a:spcPts val="0"/>
              </a:spcAft>
              <a:buSzPts val="12000"/>
              <a:buFont typeface="Open Sans"/>
              <a:buNone/>
              <a:defRPr sz="12000">
                <a:latin typeface="Open Sans"/>
                <a:ea typeface="Open Sans"/>
                <a:cs typeface="Open Sans"/>
                <a:sym typeface="Open Sans"/>
              </a:defRPr>
            </a:lvl5pPr>
            <a:lvl6pPr lvl="5" rtl="0" algn="ctr">
              <a:spcBef>
                <a:spcPts val="0"/>
              </a:spcBef>
              <a:spcAft>
                <a:spcPts val="0"/>
              </a:spcAft>
              <a:buSzPts val="12000"/>
              <a:buFont typeface="Open Sans"/>
              <a:buNone/>
              <a:defRPr sz="12000">
                <a:latin typeface="Open Sans"/>
                <a:ea typeface="Open Sans"/>
                <a:cs typeface="Open Sans"/>
                <a:sym typeface="Open Sans"/>
              </a:defRPr>
            </a:lvl6pPr>
            <a:lvl7pPr lvl="6" rtl="0" algn="ctr">
              <a:spcBef>
                <a:spcPts val="0"/>
              </a:spcBef>
              <a:spcAft>
                <a:spcPts val="0"/>
              </a:spcAft>
              <a:buSzPts val="12000"/>
              <a:buFont typeface="Open Sans"/>
              <a:buNone/>
              <a:defRPr sz="12000">
                <a:latin typeface="Open Sans"/>
                <a:ea typeface="Open Sans"/>
                <a:cs typeface="Open Sans"/>
                <a:sym typeface="Open Sans"/>
              </a:defRPr>
            </a:lvl7pPr>
            <a:lvl8pPr lvl="7" rtl="0" algn="ctr">
              <a:spcBef>
                <a:spcPts val="0"/>
              </a:spcBef>
              <a:spcAft>
                <a:spcPts val="0"/>
              </a:spcAft>
              <a:buSzPts val="12000"/>
              <a:buFont typeface="Open Sans"/>
              <a:buNone/>
              <a:defRPr sz="12000">
                <a:latin typeface="Open Sans"/>
                <a:ea typeface="Open Sans"/>
                <a:cs typeface="Open Sans"/>
                <a:sym typeface="Open Sans"/>
              </a:defRPr>
            </a:lvl8pPr>
            <a:lvl9pPr lvl="8" rtl="0" algn="ctr">
              <a:spcBef>
                <a:spcPts val="0"/>
              </a:spcBef>
              <a:spcAft>
                <a:spcPts val="0"/>
              </a:spcAft>
              <a:buSzPts val="12000"/>
              <a:buFont typeface="Open Sans"/>
              <a:buNone/>
              <a:defRPr sz="12000">
                <a:latin typeface="Open Sans"/>
                <a:ea typeface="Open Sans"/>
                <a:cs typeface="Open Sans"/>
                <a:sym typeface="Open Sans"/>
              </a:defRPr>
            </a:lvl9pPr>
          </a:lstStyle>
          <a:p>
            <a:r>
              <a:t>xx%</a:t>
            </a:r>
          </a:p>
        </p:txBody>
      </p:sp>
      <p:sp>
        <p:nvSpPr>
          <p:cNvPr id="602" name="Google Shape;602;p134"/>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Font typeface="Open Sans"/>
              <a:buChar char="●"/>
              <a:defRPr>
                <a:latin typeface="Open Sans"/>
                <a:ea typeface="Open Sans"/>
                <a:cs typeface="Open Sans"/>
                <a:sym typeface="Open Sans"/>
              </a:defRPr>
            </a:lvl1pPr>
            <a:lvl2pPr indent="-317500" lvl="1" marL="914400" rtl="0" algn="ctr">
              <a:spcBef>
                <a:spcPts val="1600"/>
              </a:spcBef>
              <a:spcAft>
                <a:spcPts val="0"/>
              </a:spcAft>
              <a:buSzPts val="1400"/>
              <a:buFont typeface="Open Sans"/>
              <a:buChar char="○"/>
              <a:defRPr>
                <a:latin typeface="Open Sans"/>
                <a:ea typeface="Open Sans"/>
                <a:cs typeface="Open Sans"/>
                <a:sym typeface="Open Sans"/>
              </a:defRPr>
            </a:lvl2pPr>
            <a:lvl3pPr indent="-317500" lvl="2" marL="1371600" rtl="0" algn="ctr">
              <a:spcBef>
                <a:spcPts val="1600"/>
              </a:spcBef>
              <a:spcAft>
                <a:spcPts val="0"/>
              </a:spcAft>
              <a:buSzPts val="1400"/>
              <a:buFont typeface="Open Sans"/>
              <a:buChar char="■"/>
              <a:defRPr>
                <a:latin typeface="Open Sans"/>
                <a:ea typeface="Open Sans"/>
                <a:cs typeface="Open Sans"/>
                <a:sym typeface="Open Sans"/>
              </a:defRPr>
            </a:lvl3pPr>
            <a:lvl4pPr indent="-317500" lvl="3" marL="1828800" rtl="0" algn="ctr">
              <a:spcBef>
                <a:spcPts val="1600"/>
              </a:spcBef>
              <a:spcAft>
                <a:spcPts val="0"/>
              </a:spcAft>
              <a:buSzPts val="1400"/>
              <a:buFont typeface="Open Sans"/>
              <a:buChar char="●"/>
              <a:defRPr>
                <a:latin typeface="Open Sans"/>
                <a:ea typeface="Open Sans"/>
                <a:cs typeface="Open Sans"/>
                <a:sym typeface="Open Sans"/>
              </a:defRPr>
            </a:lvl4pPr>
            <a:lvl5pPr indent="-317500" lvl="4" marL="2286000" rtl="0" algn="ctr">
              <a:spcBef>
                <a:spcPts val="1600"/>
              </a:spcBef>
              <a:spcAft>
                <a:spcPts val="0"/>
              </a:spcAft>
              <a:buSzPts val="1400"/>
              <a:buFont typeface="Open Sans"/>
              <a:buChar char="○"/>
              <a:defRPr>
                <a:latin typeface="Open Sans"/>
                <a:ea typeface="Open Sans"/>
                <a:cs typeface="Open Sans"/>
                <a:sym typeface="Open Sans"/>
              </a:defRPr>
            </a:lvl5pPr>
            <a:lvl6pPr indent="-317500" lvl="5" marL="2743200" rtl="0" algn="ctr">
              <a:spcBef>
                <a:spcPts val="1600"/>
              </a:spcBef>
              <a:spcAft>
                <a:spcPts val="0"/>
              </a:spcAft>
              <a:buSzPts val="1400"/>
              <a:buFont typeface="Open Sans"/>
              <a:buChar char="■"/>
              <a:defRPr>
                <a:latin typeface="Open Sans"/>
                <a:ea typeface="Open Sans"/>
                <a:cs typeface="Open Sans"/>
                <a:sym typeface="Open Sans"/>
              </a:defRPr>
            </a:lvl6pPr>
            <a:lvl7pPr indent="-317500" lvl="6" marL="3200400" rtl="0" algn="ctr">
              <a:spcBef>
                <a:spcPts val="1600"/>
              </a:spcBef>
              <a:spcAft>
                <a:spcPts val="0"/>
              </a:spcAft>
              <a:buSzPts val="1400"/>
              <a:buFont typeface="Open Sans"/>
              <a:buChar char="●"/>
              <a:defRPr>
                <a:latin typeface="Open Sans"/>
                <a:ea typeface="Open Sans"/>
                <a:cs typeface="Open Sans"/>
                <a:sym typeface="Open Sans"/>
              </a:defRPr>
            </a:lvl7pPr>
            <a:lvl8pPr indent="-317500" lvl="7" marL="3657600" rtl="0" algn="ctr">
              <a:spcBef>
                <a:spcPts val="1600"/>
              </a:spcBef>
              <a:spcAft>
                <a:spcPts val="0"/>
              </a:spcAft>
              <a:buSzPts val="1400"/>
              <a:buFont typeface="Open Sans"/>
              <a:buChar char="○"/>
              <a:defRPr>
                <a:latin typeface="Open Sans"/>
                <a:ea typeface="Open Sans"/>
                <a:cs typeface="Open Sans"/>
                <a:sym typeface="Open Sans"/>
              </a:defRPr>
            </a:lvl8pPr>
            <a:lvl9pPr indent="-317500" lvl="8" marL="4114800" rtl="0" algn="ctr">
              <a:spcBef>
                <a:spcPts val="1600"/>
              </a:spcBef>
              <a:spcAft>
                <a:spcPts val="1600"/>
              </a:spcAft>
              <a:buSzPts val="1400"/>
              <a:buFont typeface="Open Sans"/>
              <a:buChar char="■"/>
              <a:defRPr>
                <a:latin typeface="Open Sans"/>
                <a:ea typeface="Open Sans"/>
                <a:cs typeface="Open Sans"/>
                <a:sym typeface="Open Sans"/>
              </a:defRPr>
            </a:lvl9pPr>
          </a:lstStyle>
          <a:p/>
        </p:txBody>
      </p:sp>
      <p:sp>
        <p:nvSpPr>
          <p:cNvPr id="603" name="Google Shape;603;p1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4" name="Shape 604"/>
        <p:cNvGrpSpPr/>
        <p:nvPr/>
      </p:nvGrpSpPr>
      <p:grpSpPr>
        <a:xfrm>
          <a:off x="0" y="0"/>
          <a:ext cx="0" cy="0"/>
          <a:chOff x="0" y="0"/>
          <a:chExt cx="0" cy="0"/>
        </a:xfrm>
      </p:grpSpPr>
      <p:sp>
        <p:nvSpPr>
          <p:cNvPr id="605" name="Google Shape;605;p1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rgbClr val="1E85BB"/>
        </a:solidFill>
      </p:bgPr>
    </p:bg>
    <p:spTree>
      <p:nvGrpSpPr>
        <p:cNvPr id="54" name="Shape 54"/>
        <p:cNvGrpSpPr/>
        <p:nvPr/>
      </p:nvGrpSpPr>
      <p:grpSpPr>
        <a:xfrm>
          <a:off x="0" y="0"/>
          <a:ext cx="0" cy="0"/>
          <a:chOff x="0" y="0"/>
          <a:chExt cx="0" cy="0"/>
        </a:xfrm>
      </p:grpSpPr>
      <p:sp>
        <p:nvSpPr>
          <p:cNvPr id="55" name="Google Shape;55;p14"/>
          <p:cNvSpPr txBox="1"/>
          <p:nvPr>
            <p:ph idx="1" type="body"/>
          </p:nvPr>
        </p:nvSpPr>
        <p:spPr>
          <a:xfrm>
            <a:off x="804336" y="1326445"/>
            <a:ext cx="7535333" cy="1408843"/>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600"/>
              </a:spcBef>
              <a:spcAft>
                <a:spcPts val="0"/>
              </a:spcAft>
              <a:buClr>
                <a:schemeClr val="lt1"/>
              </a:buClr>
              <a:buSzPts val="4050"/>
              <a:buFont typeface="Arial"/>
              <a:buNone/>
              <a:defRPr b="1" i="0" sz="4050" u="none" cap="none" strike="noStrike">
                <a:solidFill>
                  <a:schemeClr val="lt1"/>
                </a:solidFill>
                <a:latin typeface="Helvetica Neue"/>
                <a:ea typeface="Helvetica Neue"/>
                <a:cs typeface="Helvetica Neue"/>
                <a:sym typeface="Helvetica Neue"/>
              </a:defRPr>
            </a:lvl1pPr>
            <a:lvl2pPr indent="-431800" lvl="1" marL="914400" marR="0" rtl="0" algn="l">
              <a:spcBef>
                <a:spcPts val="72"/>
              </a:spcBef>
              <a:spcAft>
                <a:spcPts val="0"/>
              </a:spcAft>
              <a:buClr>
                <a:srgbClr val="797979"/>
              </a:buClr>
              <a:buSzPts val="3200"/>
              <a:buFont typeface="Arial"/>
              <a:buChar char="•"/>
              <a:defRPr b="0" i="0" sz="3200" u="none" cap="none" strike="noStrike">
                <a:solidFill>
                  <a:srgbClr val="797979"/>
                </a:solidFill>
                <a:latin typeface="Calibri"/>
                <a:ea typeface="Calibri"/>
                <a:cs typeface="Calibri"/>
                <a:sym typeface="Calibri"/>
              </a:defRPr>
            </a:lvl2pPr>
            <a:lvl3pPr indent="-406400" lvl="2" marL="1371600" marR="0" rtl="0" algn="l">
              <a:spcBef>
                <a:spcPts val="560"/>
              </a:spcBef>
              <a:spcAft>
                <a:spcPts val="0"/>
              </a:spcAft>
              <a:buClr>
                <a:srgbClr val="797979"/>
              </a:buClr>
              <a:buSzPts val="2800"/>
              <a:buFont typeface="Merriweather Sans"/>
              <a:buChar char="-"/>
              <a:defRPr b="0" i="0" sz="2800" u="none" cap="none" strike="noStrike">
                <a:solidFill>
                  <a:srgbClr val="797979"/>
                </a:solidFill>
                <a:latin typeface="Calibri"/>
                <a:ea typeface="Calibri"/>
                <a:cs typeface="Calibri"/>
                <a:sym typeface="Calibri"/>
              </a:defRPr>
            </a:lvl3pPr>
            <a:lvl4pPr indent="-355600" lvl="3" marL="1828800" marR="0" rtl="0" algn="l">
              <a:spcBef>
                <a:spcPts val="400"/>
              </a:spcBef>
              <a:spcAft>
                <a:spcPts val="0"/>
              </a:spcAft>
              <a:buClr>
                <a:srgbClr val="797979"/>
              </a:buClr>
              <a:buSzPts val="2000"/>
              <a:buFont typeface="Arial"/>
              <a:buChar char="•"/>
              <a:defRPr b="0" i="0" sz="2000" u="none" cap="none" strike="noStrike">
                <a:solidFill>
                  <a:srgbClr val="797979"/>
                </a:solidFill>
                <a:latin typeface="Calibri"/>
                <a:ea typeface="Calibri"/>
                <a:cs typeface="Calibri"/>
                <a:sym typeface="Calibri"/>
              </a:defRPr>
            </a:lvl4pPr>
            <a:lvl5pPr indent="-355600" lvl="4" marL="2286000" marR="0" rtl="0" algn="l">
              <a:spcBef>
                <a:spcPts val="40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 name="Google Shape;56;p14"/>
          <p:cNvSpPr txBox="1"/>
          <p:nvPr>
            <p:ph idx="2" type="body"/>
          </p:nvPr>
        </p:nvSpPr>
        <p:spPr>
          <a:xfrm>
            <a:off x="1890713" y="3189288"/>
            <a:ext cx="5275362" cy="5080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600"/>
              </a:spcBef>
              <a:spcAft>
                <a:spcPts val="0"/>
              </a:spcAft>
              <a:buClr>
                <a:schemeClr val="accent5"/>
              </a:buClr>
              <a:buSzPts val="2100"/>
              <a:buFont typeface="Arial"/>
              <a:buNone/>
              <a:defRPr b="0" i="0" sz="2100" u="none" cap="none" strike="noStrike">
                <a:solidFill>
                  <a:schemeClr val="accent5"/>
                </a:solidFill>
                <a:latin typeface="Calibri"/>
                <a:ea typeface="Calibri"/>
                <a:cs typeface="Calibri"/>
                <a:sym typeface="Calibri"/>
              </a:defRPr>
            </a:lvl1pPr>
            <a:lvl2pPr indent="-431800" lvl="1" marL="914400" marR="0" rtl="0" algn="l">
              <a:spcBef>
                <a:spcPts val="72"/>
              </a:spcBef>
              <a:spcAft>
                <a:spcPts val="0"/>
              </a:spcAft>
              <a:buClr>
                <a:srgbClr val="797979"/>
              </a:buClr>
              <a:buSzPts val="3200"/>
              <a:buFont typeface="Arial"/>
              <a:buChar char="•"/>
              <a:defRPr b="0" i="0" sz="3200" u="none" cap="none" strike="noStrike">
                <a:solidFill>
                  <a:srgbClr val="797979"/>
                </a:solidFill>
                <a:latin typeface="Calibri"/>
                <a:ea typeface="Calibri"/>
                <a:cs typeface="Calibri"/>
                <a:sym typeface="Calibri"/>
              </a:defRPr>
            </a:lvl2pPr>
            <a:lvl3pPr indent="-406400" lvl="2" marL="1371600" marR="0" rtl="0" algn="l">
              <a:spcBef>
                <a:spcPts val="560"/>
              </a:spcBef>
              <a:spcAft>
                <a:spcPts val="0"/>
              </a:spcAft>
              <a:buClr>
                <a:srgbClr val="797979"/>
              </a:buClr>
              <a:buSzPts val="2800"/>
              <a:buFont typeface="Merriweather Sans"/>
              <a:buChar char="-"/>
              <a:defRPr b="0" i="0" sz="2800" u="none" cap="none" strike="noStrike">
                <a:solidFill>
                  <a:srgbClr val="797979"/>
                </a:solidFill>
                <a:latin typeface="Calibri"/>
                <a:ea typeface="Calibri"/>
                <a:cs typeface="Calibri"/>
                <a:sym typeface="Calibri"/>
              </a:defRPr>
            </a:lvl3pPr>
            <a:lvl4pPr indent="-355600" lvl="3" marL="1828800" marR="0" rtl="0" algn="l">
              <a:spcBef>
                <a:spcPts val="400"/>
              </a:spcBef>
              <a:spcAft>
                <a:spcPts val="0"/>
              </a:spcAft>
              <a:buClr>
                <a:srgbClr val="797979"/>
              </a:buClr>
              <a:buSzPts val="2000"/>
              <a:buFont typeface="Arial"/>
              <a:buChar char="•"/>
              <a:defRPr b="0" i="0" sz="2000" u="none" cap="none" strike="noStrike">
                <a:solidFill>
                  <a:srgbClr val="797979"/>
                </a:solidFill>
                <a:latin typeface="Calibri"/>
                <a:ea typeface="Calibri"/>
                <a:cs typeface="Calibri"/>
                <a:sym typeface="Calibri"/>
              </a:defRPr>
            </a:lvl4pPr>
            <a:lvl5pPr indent="-355600" lvl="4" marL="2286000" marR="0" rtl="0" algn="l">
              <a:spcBef>
                <a:spcPts val="40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p:cSld name="Agenda ">
    <p:bg>
      <p:bgPr>
        <a:solidFill>
          <a:schemeClr val="lt1"/>
        </a:solidFill>
      </p:bgPr>
    </p:bg>
    <p:spTree>
      <p:nvGrpSpPr>
        <p:cNvPr id="57" name="Shape 57"/>
        <p:cNvGrpSpPr/>
        <p:nvPr/>
      </p:nvGrpSpPr>
      <p:grpSpPr>
        <a:xfrm>
          <a:off x="0" y="0"/>
          <a:ext cx="0" cy="0"/>
          <a:chOff x="0" y="0"/>
          <a:chExt cx="0" cy="0"/>
        </a:xfrm>
      </p:grpSpPr>
      <p:sp>
        <p:nvSpPr>
          <p:cNvPr id="58" name="Google Shape;58;p15"/>
          <p:cNvSpPr txBox="1"/>
          <p:nvPr>
            <p:ph idx="1" type="body"/>
          </p:nvPr>
        </p:nvSpPr>
        <p:spPr>
          <a:xfrm>
            <a:off x="455614" y="342464"/>
            <a:ext cx="8231186" cy="448488"/>
          </a:xfrm>
          <a:prstGeom prst="rect">
            <a:avLst/>
          </a:prstGeom>
          <a:noFill/>
          <a:ln>
            <a:noFill/>
          </a:ln>
        </p:spPr>
        <p:txBody>
          <a:bodyPr anchorCtr="0" anchor="t" bIns="91425" lIns="91425" spcFirstLastPara="1" rIns="91425" wrap="square" tIns="91425">
            <a:noAutofit/>
          </a:bodyPr>
          <a:lstStyle>
            <a:lvl1pPr indent="-228600" lvl="0" marL="457200" marR="0" rtl="0" algn="l">
              <a:lnSpc>
                <a:spcPct val="80000"/>
              </a:lnSpc>
              <a:spcBef>
                <a:spcPts val="600"/>
              </a:spcBef>
              <a:spcAft>
                <a:spcPts val="0"/>
              </a:spcAft>
              <a:buClr>
                <a:srgbClr val="00252F"/>
              </a:buClr>
              <a:buSzPts val="3000"/>
              <a:buFont typeface="Arial"/>
              <a:buNone/>
              <a:defRPr b="0" i="0" sz="3000" u="none" cap="none" strike="noStrike">
                <a:solidFill>
                  <a:srgbClr val="00252F"/>
                </a:solidFill>
                <a:latin typeface="Helvetica Neue"/>
                <a:ea typeface="Helvetica Neue"/>
                <a:cs typeface="Helvetica Neue"/>
                <a:sym typeface="Helvetica Neue"/>
              </a:defRPr>
            </a:lvl1pPr>
            <a:lvl2pPr indent="-431800" lvl="1" marL="914400" marR="0" rtl="0" algn="l">
              <a:spcBef>
                <a:spcPts val="72"/>
              </a:spcBef>
              <a:spcAft>
                <a:spcPts val="0"/>
              </a:spcAft>
              <a:buClr>
                <a:srgbClr val="FFFFFF"/>
              </a:buClr>
              <a:buSzPts val="3200"/>
              <a:buFont typeface="Arial"/>
              <a:buChar char="•"/>
              <a:defRPr b="0" i="0" sz="3200" u="none" cap="none" strike="noStrike">
                <a:solidFill>
                  <a:srgbClr val="FFFFFF"/>
                </a:solidFill>
                <a:latin typeface="Calibri"/>
                <a:ea typeface="Calibri"/>
                <a:cs typeface="Calibri"/>
                <a:sym typeface="Calibri"/>
              </a:defRPr>
            </a:lvl2pPr>
            <a:lvl3pPr indent="-406400" lvl="2" marL="1371600" marR="0" rtl="0" algn="l">
              <a:spcBef>
                <a:spcPts val="560"/>
              </a:spcBef>
              <a:spcAft>
                <a:spcPts val="0"/>
              </a:spcAft>
              <a:buClr>
                <a:srgbClr val="FFFFFF"/>
              </a:buClr>
              <a:buSzPts val="2800"/>
              <a:buFont typeface="Merriweather Sans"/>
              <a:buChar char="-"/>
              <a:defRPr b="0" i="0" sz="2800" u="none" cap="none" strike="noStrike">
                <a:solidFill>
                  <a:srgbClr val="FFFFFF"/>
                </a:solidFill>
                <a:latin typeface="Calibri"/>
                <a:ea typeface="Calibri"/>
                <a:cs typeface="Calibri"/>
                <a:sym typeface="Calibri"/>
              </a:defRPr>
            </a:lvl3pPr>
            <a:lvl4pPr indent="-355600" lvl="3" marL="1828800" marR="0" rtl="0" algn="l">
              <a:spcBef>
                <a:spcPts val="400"/>
              </a:spcBef>
              <a:spcAft>
                <a:spcPts val="0"/>
              </a:spcAft>
              <a:buClr>
                <a:srgbClr val="FFFFFF"/>
              </a:buClr>
              <a:buSzPts val="2000"/>
              <a:buFont typeface="Arial"/>
              <a:buChar char="•"/>
              <a:defRPr b="0" i="0" sz="2000" u="none" cap="none" strike="noStrike">
                <a:solidFill>
                  <a:srgbClr val="FFFFFF"/>
                </a:solidFill>
                <a:latin typeface="Calibri"/>
                <a:ea typeface="Calibri"/>
                <a:cs typeface="Calibri"/>
                <a:sym typeface="Calibri"/>
              </a:defRPr>
            </a:lvl4pPr>
            <a:lvl5pPr indent="-355600" lvl="4" marL="2286000" marR="0" rtl="0" algn="l">
              <a:spcBef>
                <a:spcPts val="400"/>
              </a:spcBef>
              <a:spcAft>
                <a:spcPts val="0"/>
              </a:spcAft>
              <a:buClr>
                <a:srgbClr val="FFFFFF"/>
              </a:buClr>
              <a:buSzPts val="2000"/>
              <a:buFont typeface="Merriweather Sans"/>
              <a:buChar char="-"/>
              <a:defRPr b="0" i="0" sz="2000" u="none" cap="none" strike="noStrike">
                <a:solidFill>
                  <a:srgbClr val="FFFFFF"/>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9" name="Google Shape;59;p15"/>
          <p:cNvSpPr txBox="1"/>
          <p:nvPr>
            <p:ph idx="2" type="body"/>
          </p:nvPr>
        </p:nvSpPr>
        <p:spPr>
          <a:xfrm>
            <a:off x="778986" y="1414851"/>
            <a:ext cx="7019737" cy="3219034"/>
          </a:xfrm>
          <a:prstGeom prst="rect">
            <a:avLst/>
          </a:prstGeom>
          <a:noFill/>
          <a:ln>
            <a:noFill/>
          </a:ln>
        </p:spPr>
        <p:txBody>
          <a:bodyPr anchorCtr="0" anchor="t" bIns="91425" lIns="91425" spcFirstLastPara="1" rIns="91425" wrap="square" tIns="91425">
            <a:noAutofit/>
          </a:bodyPr>
          <a:lstStyle>
            <a:lvl1pPr indent="-400050" lvl="0" marL="457200" marR="0" rtl="0" algn="l">
              <a:lnSpc>
                <a:spcPct val="150000"/>
              </a:lnSpc>
              <a:spcBef>
                <a:spcPts val="600"/>
              </a:spcBef>
              <a:spcAft>
                <a:spcPts val="0"/>
              </a:spcAft>
              <a:buClr>
                <a:schemeClr val="dk1"/>
              </a:buClr>
              <a:buSzPts val="2700"/>
              <a:buFont typeface="Noto Sans Symbols"/>
              <a:buAutoNum type="arabicPlain"/>
              <a:defRPr b="0" i="0" sz="1800" u="none" cap="none" strike="noStrike">
                <a:solidFill>
                  <a:srgbClr val="00252F"/>
                </a:solidFill>
                <a:latin typeface="Calibri"/>
                <a:ea typeface="Calibri"/>
                <a:cs typeface="Calibri"/>
                <a:sym typeface="Calibri"/>
              </a:defRPr>
            </a:lvl1pPr>
            <a:lvl2pPr indent="-431800" lvl="1" marL="914400" marR="0" rtl="0" algn="l">
              <a:spcBef>
                <a:spcPts val="72"/>
              </a:spcBef>
              <a:spcAft>
                <a:spcPts val="0"/>
              </a:spcAft>
              <a:buClr>
                <a:srgbClr val="797979"/>
              </a:buClr>
              <a:buSzPts val="3200"/>
              <a:buFont typeface="Arial"/>
              <a:buChar char="•"/>
              <a:defRPr b="0" i="0" sz="3200" u="none" cap="none" strike="noStrike">
                <a:solidFill>
                  <a:srgbClr val="797979"/>
                </a:solidFill>
                <a:latin typeface="Calibri"/>
                <a:ea typeface="Calibri"/>
                <a:cs typeface="Calibri"/>
                <a:sym typeface="Calibri"/>
              </a:defRPr>
            </a:lvl2pPr>
            <a:lvl3pPr indent="-406400" lvl="2" marL="1371600" marR="0" rtl="0" algn="l">
              <a:spcBef>
                <a:spcPts val="560"/>
              </a:spcBef>
              <a:spcAft>
                <a:spcPts val="0"/>
              </a:spcAft>
              <a:buClr>
                <a:srgbClr val="797979"/>
              </a:buClr>
              <a:buSzPts val="2800"/>
              <a:buFont typeface="Merriweather Sans"/>
              <a:buChar char="-"/>
              <a:defRPr b="0" i="0" sz="2800" u="none" cap="none" strike="noStrike">
                <a:solidFill>
                  <a:srgbClr val="797979"/>
                </a:solidFill>
                <a:latin typeface="Calibri"/>
                <a:ea typeface="Calibri"/>
                <a:cs typeface="Calibri"/>
                <a:sym typeface="Calibri"/>
              </a:defRPr>
            </a:lvl3pPr>
            <a:lvl4pPr indent="-355600" lvl="3" marL="1828800" marR="0" rtl="0" algn="l">
              <a:spcBef>
                <a:spcPts val="400"/>
              </a:spcBef>
              <a:spcAft>
                <a:spcPts val="0"/>
              </a:spcAft>
              <a:buClr>
                <a:srgbClr val="797979"/>
              </a:buClr>
              <a:buSzPts val="2000"/>
              <a:buFont typeface="Arial"/>
              <a:buChar char="•"/>
              <a:defRPr b="0" i="0" sz="2000" u="none" cap="none" strike="noStrike">
                <a:solidFill>
                  <a:srgbClr val="797979"/>
                </a:solidFill>
                <a:latin typeface="Calibri"/>
                <a:ea typeface="Calibri"/>
                <a:cs typeface="Calibri"/>
                <a:sym typeface="Calibri"/>
              </a:defRPr>
            </a:lvl4pPr>
            <a:lvl5pPr indent="-355600" lvl="4" marL="2286000" marR="0" rtl="0" algn="l">
              <a:spcBef>
                <a:spcPts val="40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grpSp>
        <p:nvGrpSpPr>
          <p:cNvPr id="60" name="Google Shape;60;p15"/>
          <p:cNvGrpSpPr/>
          <p:nvPr/>
        </p:nvGrpSpPr>
        <p:grpSpPr>
          <a:xfrm>
            <a:off x="6054824" y="118337"/>
            <a:ext cx="2846238" cy="377190"/>
            <a:chOff x="6054824" y="157783"/>
            <a:chExt cx="2846238" cy="502920"/>
          </a:xfrm>
        </p:grpSpPr>
        <p:pic>
          <p:nvPicPr>
            <p:cNvPr descr="GrowthGuides_final copy.png" id="61" name="Google Shape;61;p15"/>
            <p:cNvPicPr preferRelativeResize="0"/>
            <p:nvPr/>
          </p:nvPicPr>
          <p:blipFill rotWithShape="1">
            <a:blip r:embed="rId2">
              <a:alphaModFix/>
            </a:blip>
            <a:srcRect b="0" l="0" r="0" t="0"/>
            <a:stretch/>
          </p:blipFill>
          <p:spPr>
            <a:xfrm>
              <a:off x="6054824" y="157783"/>
              <a:ext cx="1464478" cy="502920"/>
            </a:xfrm>
            <a:prstGeom prst="rect">
              <a:avLst/>
            </a:prstGeom>
            <a:noFill/>
            <a:ln>
              <a:noFill/>
            </a:ln>
          </p:spPr>
        </p:pic>
        <p:pic>
          <p:nvPicPr>
            <p:cNvPr descr="UPDATED nextview logo - big.png" id="62" name="Google Shape;62;p15"/>
            <p:cNvPicPr preferRelativeResize="0"/>
            <p:nvPr/>
          </p:nvPicPr>
          <p:blipFill rotWithShape="1">
            <a:blip r:embed="rId3">
              <a:alphaModFix/>
            </a:blip>
            <a:srcRect b="0" l="0" r="0" t="0"/>
            <a:stretch/>
          </p:blipFill>
          <p:spPr>
            <a:xfrm>
              <a:off x="7620902" y="228025"/>
              <a:ext cx="1280160" cy="342368"/>
            </a:xfrm>
            <a:prstGeom prst="rect">
              <a:avLst/>
            </a:prstGeom>
            <a:noFill/>
            <a:ln>
              <a:noFill/>
            </a:ln>
          </p:spPr>
        </p:pic>
        <p:cxnSp>
          <p:nvCxnSpPr>
            <p:cNvPr id="63" name="Google Shape;63;p15"/>
            <p:cNvCxnSpPr/>
            <p:nvPr/>
          </p:nvCxnSpPr>
          <p:spPr>
            <a:xfrm>
              <a:off x="7506602" y="163841"/>
              <a:ext cx="0" cy="483700"/>
            </a:xfrm>
            <a:prstGeom prst="straightConnector1">
              <a:avLst/>
            </a:prstGeom>
            <a:noFill/>
            <a:ln cap="flat" cmpd="sng" w="9525">
              <a:solidFill>
                <a:srgbClr val="F7DD8D"/>
              </a:solidFill>
              <a:prstDash val="solid"/>
              <a:round/>
              <a:headEnd len="sm" w="sm" type="none"/>
              <a:tailEnd len="sm" w="sm" type="none"/>
            </a:ln>
            <a:effectLst>
              <a:outerShdw blurRad="40000" rotWithShape="0" dir="5400000" dist="20000">
                <a:srgbClr val="000000">
                  <a:alpha val="37647"/>
                </a:srgbClr>
              </a:outerShdw>
            </a:effectLst>
          </p:spPr>
        </p:cxn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64" name="Shape 64"/>
        <p:cNvGrpSpPr/>
        <p:nvPr/>
      </p:nvGrpSpPr>
      <p:grpSpPr>
        <a:xfrm>
          <a:off x="0" y="0"/>
          <a:ext cx="0" cy="0"/>
          <a:chOff x="0" y="0"/>
          <a:chExt cx="0" cy="0"/>
        </a:xfrm>
      </p:grpSpPr>
      <p:sp>
        <p:nvSpPr>
          <p:cNvPr id="65" name="Google Shape;65;p16"/>
          <p:cNvSpPr txBox="1"/>
          <p:nvPr>
            <p:ph idx="1" type="body"/>
          </p:nvPr>
        </p:nvSpPr>
        <p:spPr>
          <a:xfrm>
            <a:off x="577313" y="346075"/>
            <a:ext cx="8201562" cy="812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3600"/>
              <a:buFont typeface="Arial"/>
              <a:buNone/>
              <a:defRPr b="0" i="0" sz="3600" u="none" cap="none" strike="noStrike">
                <a:solidFill>
                  <a:srgbClr val="207C9D"/>
                </a:solidFill>
                <a:latin typeface="Calibri"/>
                <a:ea typeface="Calibri"/>
                <a:cs typeface="Calibri"/>
                <a:sym typeface="Calibri"/>
              </a:defRPr>
            </a:lvl1pPr>
            <a:lvl2pPr indent="-431800" lvl="1" marL="914400" marR="0" rtl="0" algn="l">
              <a:spcBef>
                <a:spcPts val="72"/>
              </a:spcBef>
              <a:spcAft>
                <a:spcPts val="0"/>
              </a:spcAft>
              <a:buClr>
                <a:srgbClr val="797979"/>
              </a:buClr>
              <a:buSzPts val="3200"/>
              <a:buFont typeface="Arial"/>
              <a:buChar char="•"/>
              <a:defRPr b="0" i="0" sz="3200" u="none" cap="none" strike="noStrike">
                <a:solidFill>
                  <a:srgbClr val="797979"/>
                </a:solidFill>
                <a:latin typeface="Calibri"/>
                <a:ea typeface="Calibri"/>
                <a:cs typeface="Calibri"/>
                <a:sym typeface="Calibri"/>
              </a:defRPr>
            </a:lvl2pPr>
            <a:lvl3pPr indent="-406400" lvl="2" marL="1371600" marR="0" rtl="0" algn="l">
              <a:spcBef>
                <a:spcPts val="560"/>
              </a:spcBef>
              <a:spcAft>
                <a:spcPts val="0"/>
              </a:spcAft>
              <a:buClr>
                <a:srgbClr val="797979"/>
              </a:buClr>
              <a:buSzPts val="2800"/>
              <a:buFont typeface="Merriweather Sans"/>
              <a:buChar char="-"/>
              <a:defRPr b="0" i="0" sz="2800" u="none" cap="none" strike="noStrike">
                <a:solidFill>
                  <a:srgbClr val="797979"/>
                </a:solidFill>
                <a:latin typeface="Calibri"/>
                <a:ea typeface="Calibri"/>
                <a:cs typeface="Calibri"/>
                <a:sym typeface="Calibri"/>
              </a:defRPr>
            </a:lvl3pPr>
            <a:lvl4pPr indent="-355600" lvl="3" marL="1828800" marR="0" rtl="0" algn="l">
              <a:spcBef>
                <a:spcPts val="400"/>
              </a:spcBef>
              <a:spcAft>
                <a:spcPts val="0"/>
              </a:spcAft>
              <a:buClr>
                <a:srgbClr val="797979"/>
              </a:buClr>
              <a:buSzPts val="2000"/>
              <a:buFont typeface="Arial"/>
              <a:buChar char="•"/>
              <a:defRPr b="0" i="0" sz="2000" u="none" cap="none" strike="noStrike">
                <a:solidFill>
                  <a:srgbClr val="797979"/>
                </a:solidFill>
                <a:latin typeface="Calibri"/>
                <a:ea typeface="Calibri"/>
                <a:cs typeface="Calibri"/>
                <a:sym typeface="Calibri"/>
              </a:defRPr>
            </a:lvl4pPr>
            <a:lvl5pPr indent="-355600" lvl="4" marL="2286000" marR="0" rtl="0" algn="l">
              <a:spcBef>
                <a:spcPts val="40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6" name="Google Shape;66;p16"/>
          <p:cNvSpPr/>
          <p:nvPr/>
        </p:nvSpPr>
        <p:spPr>
          <a:xfrm>
            <a:off x="2" y="-3545"/>
            <a:ext cx="449021" cy="5156598"/>
          </a:xfrm>
          <a:prstGeom prst="rect">
            <a:avLst/>
          </a:prstGeom>
          <a:solidFill>
            <a:srgbClr val="1E85BB">
              <a:alpha val="85882"/>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500">
              <a:solidFill>
                <a:schemeClr val="lt1"/>
              </a:solidFill>
              <a:latin typeface="Lato"/>
              <a:ea typeface="Lato"/>
              <a:cs typeface="Lato"/>
              <a:sym typeface="Lato"/>
            </a:endParaRPr>
          </a:p>
        </p:txBody>
      </p:sp>
      <p:grpSp>
        <p:nvGrpSpPr>
          <p:cNvPr id="67" name="Google Shape;67;p16"/>
          <p:cNvGrpSpPr/>
          <p:nvPr/>
        </p:nvGrpSpPr>
        <p:grpSpPr>
          <a:xfrm>
            <a:off x="6054824" y="118337"/>
            <a:ext cx="2846238" cy="377190"/>
            <a:chOff x="6054824" y="157783"/>
            <a:chExt cx="2846238" cy="502920"/>
          </a:xfrm>
        </p:grpSpPr>
        <p:pic>
          <p:nvPicPr>
            <p:cNvPr descr="GrowthGuides_final copy.png" id="68" name="Google Shape;68;p16"/>
            <p:cNvPicPr preferRelativeResize="0"/>
            <p:nvPr/>
          </p:nvPicPr>
          <p:blipFill rotWithShape="1">
            <a:blip r:embed="rId2">
              <a:alphaModFix/>
            </a:blip>
            <a:srcRect b="0" l="0" r="0" t="0"/>
            <a:stretch/>
          </p:blipFill>
          <p:spPr>
            <a:xfrm>
              <a:off x="6054824" y="157783"/>
              <a:ext cx="1464478" cy="502920"/>
            </a:xfrm>
            <a:prstGeom prst="rect">
              <a:avLst/>
            </a:prstGeom>
            <a:noFill/>
            <a:ln>
              <a:noFill/>
            </a:ln>
          </p:spPr>
        </p:pic>
        <p:pic>
          <p:nvPicPr>
            <p:cNvPr descr="UPDATED nextview logo - big.png" id="69" name="Google Shape;69;p16"/>
            <p:cNvPicPr preferRelativeResize="0"/>
            <p:nvPr/>
          </p:nvPicPr>
          <p:blipFill rotWithShape="1">
            <a:blip r:embed="rId3">
              <a:alphaModFix/>
            </a:blip>
            <a:srcRect b="0" l="0" r="0" t="0"/>
            <a:stretch/>
          </p:blipFill>
          <p:spPr>
            <a:xfrm>
              <a:off x="7620902" y="228025"/>
              <a:ext cx="1280160" cy="342368"/>
            </a:xfrm>
            <a:prstGeom prst="rect">
              <a:avLst/>
            </a:prstGeom>
            <a:noFill/>
            <a:ln>
              <a:noFill/>
            </a:ln>
          </p:spPr>
        </p:pic>
        <p:cxnSp>
          <p:nvCxnSpPr>
            <p:cNvPr id="70" name="Google Shape;70;p16"/>
            <p:cNvCxnSpPr/>
            <p:nvPr/>
          </p:nvCxnSpPr>
          <p:spPr>
            <a:xfrm>
              <a:off x="7506602" y="163841"/>
              <a:ext cx="0" cy="483700"/>
            </a:xfrm>
            <a:prstGeom prst="straightConnector1">
              <a:avLst/>
            </a:prstGeom>
            <a:noFill/>
            <a:ln cap="flat" cmpd="sng" w="9525">
              <a:solidFill>
                <a:srgbClr val="F7DD8D"/>
              </a:solidFill>
              <a:prstDash val="solid"/>
              <a:round/>
              <a:headEnd len="sm" w="sm" type="none"/>
              <a:tailEnd len="sm" w="sm" type="none"/>
            </a:ln>
            <a:effectLst>
              <a:outerShdw blurRad="40000" rotWithShape="0" dir="5400000" dist="20000">
                <a:srgbClr val="000000">
                  <a:alpha val="37647"/>
                </a:srgbClr>
              </a:outerShdw>
            </a:effectLst>
          </p:spPr>
        </p:cxn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solidFill>
          <a:srgbClr val="FFBF35"/>
        </a:solidFill>
      </p:bgPr>
    </p:bg>
    <p:spTree>
      <p:nvGrpSpPr>
        <p:cNvPr id="71" name="Shape 71"/>
        <p:cNvGrpSpPr/>
        <p:nvPr/>
      </p:nvGrpSpPr>
      <p:grpSpPr>
        <a:xfrm>
          <a:off x="0" y="0"/>
          <a:ext cx="0" cy="0"/>
          <a:chOff x="0" y="0"/>
          <a:chExt cx="0" cy="0"/>
        </a:xfrm>
      </p:grpSpPr>
      <p:cxnSp>
        <p:nvCxnSpPr>
          <p:cNvPr id="72" name="Google Shape;72;p17"/>
          <p:cNvCxnSpPr/>
          <p:nvPr/>
        </p:nvCxnSpPr>
        <p:spPr>
          <a:xfrm>
            <a:off x="1447868" y="1683152"/>
            <a:ext cx="5926667" cy="0"/>
          </a:xfrm>
          <a:prstGeom prst="straightConnector1">
            <a:avLst/>
          </a:prstGeom>
          <a:noFill/>
          <a:ln cap="flat" cmpd="sng" w="25400">
            <a:solidFill>
              <a:schemeClr val="lt1"/>
            </a:solidFill>
            <a:prstDash val="solid"/>
            <a:round/>
            <a:headEnd len="sm" w="sm" type="none"/>
            <a:tailEnd len="sm" w="sm" type="none"/>
          </a:ln>
          <a:effectLst>
            <a:outerShdw blurRad="40000" rotWithShape="0" dir="5400000" dist="20000">
              <a:srgbClr val="000000">
                <a:alpha val="37647"/>
              </a:srgbClr>
            </a:outerShdw>
          </a:effectLst>
        </p:spPr>
      </p:cxnSp>
      <p:cxnSp>
        <p:nvCxnSpPr>
          <p:cNvPr id="73" name="Google Shape;73;p17"/>
          <p:cNvCxnSpPr/>
          <p:nvPr/>
        </p:nvCxnSpPr>
        <p:spPr>
          <a:xfrm>
            <a:off x="1447868" y="1601215"/>
            <a:ext cx="5926667" cy="0"/>
          </a:xfrm>
          <a:prstGeom prst="straightConnector1">
            <a:avLst/>
          </a:prstGeom>
          <a:noFill/>
          <a:ln cap="flat" cmpd="sng" w="25400">
            <a:solidFill>
              <a:schemeClr val="lt1"/>
            </a:solidFill>
            <a:prstDash val="solid"/>
            <a:round/>
            <a:headEnd len="sm" w="sm" type="none"/>
            <a:tailEnd len="sm" w="sm" type="none"/>
          </a:ln>
          <a:effectLst>
            <a:outerShdw blurRad="40000" rotWithShape="0" dir="5400000" dist="20000">
              <a:srgbClr val="000000">
                <a:alpha val="37647"/>
              </a:srgbClr>
            </a:outerShdw>
          </a:effectLst>
        </p:spPr>
      </p:cxnSp>
      <p:cxnSp>
        <p:nvCxnSpPr>
          <p:cNvPr id="74" name="Google Shape;74;p17"/>
          <p:cNvCxnSpPr/>
          <p:nvPr/>
        </p:nvCxnSpPr>
        <p:spPr>
          <a:xfrm>
            <a:off x="1447868" y="3026016"/>
            <a:ext cx="5926667" cy="0"/>
          </a:xfrm>
          <a:prstGeom prst="straightConnector1">
            <a:avLst/>
          </a:prstGeom>
          <a:noFill/>
          <a:ln cap="flat" cmpd="sng" w="25400">
            <a:solidFill>
              <a:schemeClr val="lt1"/>
            </a:solidFill>
            <a:prstDash val="solid"/>
            <a:round/>
            <a:headEnd len="sm" w="sm" type="none"/>
            <a:tailEnd len="sm" w="sm" type="none"/>
          </a:ln>
          <a:effectLst>
            <a:outerShdw blurRad="40000" rotWithShape="0" dir="5400000" dist="20000">
              <a:srgbClr val="000000">
                <a:alpha val="37647"/>
              </a:srgbClr>
            </a:outerShdw>
          </a:effectLst>
        </p:spPr>
      </p:cxnSp>
      <p:cxnSp>
        <p:nvCxnSpPr>
          <p:cNvPr id="75" name="Google Shape;75;p17"/>
          <p:cNvCxnSpPr/>
          <p:nvPr/>
        </p:nvCxnSpPr>
        <p:spPr>
          <a:xfrm>
            <a:off x="1447868" y="2944079"/>
            <a:ext cx="5926667" cy="0"/>
          </a:xfrm>
          <a:prstGeom prst="straightConnector1">
            <a:avLst/>
          </a:prstGeom>
          <a:noFill/>
          <a:ln cap="flat" cmpd="sng" w="25400">
            <a:solidFill>
              <a:schemeClr val="lt1"/>
            </a:solidFill>
            <a:prstDash val="solid"/>
            <a:round/>
            <a:headEnd len="sm" w="sm" type="none"/>
            <a:tailEnd len="sm" w="sm" type="none"/>
          </a:ln>
          <a:effectLst>
            <a:outerShdw blurRad="40000" rotWithShape="0" dir="5400000" dist="20000">
              <a:srgbClr val="000000">
                <a:alpha val="37647"/>
              </a:srgbClr>
            </a:outerShdw>
          </a:effectLst>
        </p:spPr>
      </p:cxnSp>
      <p:sp>
        <p:nvSpPr>
          <p:cNvPr id="76" name="Google Shape;76;p17"/>
          <p:cNvSpPr txBox="1"/>
          <p:nvPr>
            <p:ph idx="1" type="body"/>
          </p:nvPr>
        </p:nvSpPr>
        <p:spPr>
          <a:xfrm>
            <a:off x="777016" y="1682751"/>
            <a:ext cx="7397555" cy="1116013"/>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4500"/>
              <a:buFont typeface="Arial"/>
              <a:buNone/>
              <a:defRPr b="0" i="0" sz="4500" u="none" cap="none" strike="noStrike">
                <a:solidFill>
                  <a:srgbClr val="207C9D"/>
                </a:solidFill>
                <a:latin typeface="Helvetica Neue"/>
                <a:ea typeface="Helvetica Neue"/>
                <a:cs typeface="Helvetica Neue"/>
                <a:sym typeface="Helvetica Neue"/>
              </a:defRPr>
            </a:lvl1pPr>
            <a:lvl2pPr indent="-431800" lvl="1" marL="914400" marR="0" rtl="0" algn="l">
              <a:spcBef>
                <a:spcPts val="72"/>
              </a:spcBef>
              <a:spcAft>
                <a:spcPts val="0"/>
              </a:spcAft>
              <a:buClr>
                <a:srgbClr val="797979"/>
              </a:buClr>
              <a:buSzPts val="3200"/>
              <a:buFont typeface="Arial"/>
              <a:buChar char="•"/>
              <a:defRPr b="0" i="0" sz="3200" u="none" cap="none" strike="noStrike">
                <a:solidFill>
                  <a:srgbClr val="797979"/>
                </a:solidFill>
                <a:latin typeface="Calibri"/>
                <a:ea typeface="Calibri"/>
                <a:cs typeface="Calibri"/>
                <a:sym typeface="Calibri"/>
              </a:defRPr>
            </a:lvl2pPr>
            <a:lvl3pPr indent="-406400" lvl="2" marL="1371600" marR="0" rtl="0" algn="l">
              <a:spcBef>
                <a:spcPts val="560"/>
              </a:spcBef>
              <a:spcAft>
                <a:spcPts val="0"/>
              </a:spcAft>
              <a:buClr>
                <a:srgbClr val="797979"/>
              </a:buClr>
              <a:buSzPts val="2800"/>
              <a:buFont typeface="Merriweather Sans"/>
              <a:buChar char="-"/>
              <a:defRPr b="0" i="0" sz="2800" u="none" cap="none" strike="noStrike">
                <a:solidFill>
                  <a:srgbClr val="797979"/>
                </a:solidFill>
                <a:latin typeface="Calibri"/>
                <a:ea typeface="Calibri"/>
                <a:cs typeface="Calibri"/>
                <a:sym typeface="Calibri"/>
              </a:defRPr>
            </a:lvl3pPr>
            <a:lvl4pPr indent="-355600" lvl="3" marL="1828800" marR="0" rtl="0" algn="l">
              <a:spcBef>
                <a:spcPts val="400"/>
              </a:spcBef>
              <a:spcAft>
                <a:spcPts val="0"/>
              </a:spcAft>
              <a:buClr>
                <a:srgbClr val="797979"/>
              </a:buClr>
              <a:buSzPts val="2000"/>
              <a:buFont typeface="Arial"/>
              <a:buChar char="•"/>
              <a:defRPr b="0" i="0" sz="2000" u="none" cap="none" strike="noStrike">
                <a:solidFill>
                  <a:srgbClr val="797979"/>
                </a:solidFill>
                <a:latin typeface="Calibri"/>
                <a:ea typeface="Calibri"/>
                <a:cs typeface="Calibri"/>
                <a:sym typeface="Calibri"/>
              </a:defRPr>
            </a:lvl4pPr>
            <a:lvl5pPr indent="-355600" lvl="4" marL="2286000" marR="0" rtl="0" algn="l">
              <a:spcBef>
                <a:spcPts val="40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grpSp>
        <p:nvGrpSpPr>
          <p:cNvPr id="77" name="Google Shape;77;p17"/>
          <p:cNvGrpSpPr/>
          <p:nvPr/>
        </p:nvGrpSpPr>
        <p:grpSpPr>
          <a:xfrm>
            <a:off x="6066927" y="121454"/>
            <a:ext cx="2827756" cy="374073"/>
            <a:chOff x="6066927" y="161939"/>
            <a:chExt cx="2827756" cy="498764"/>
          </a:xfrm>
        </p:grpSpPr>
        <p:cxnSp>
          <p:nvCxnSpPr>
            <p:cNvPr id="78" name="Google Shape;78;p17"/>
            <p:cNvCxnSpPr/>
            <p:nvPr/>
          </p:nvCxnSpPr>
          <p:spPr>
            <a:xfrm>
              <a:off x="7506602" y="163841"/>
              <a:ext cx="0" cy="483700"/>
            </a:xfrm>
            <a:prstGeom prst="straightConnector1">
              <a:avLst/>
            </a:prstGeom>
            <a:noFill/>
            <a:ln cap="flat" cmpd="sng" w="9525">
              <a:solidFill>
                <a:srgbClr val="E79E00"/>
              </a:solidFill>
              <a:prstDash val="solid"/>
              <a:round/>
              <a:headEnd len="sm" w="sm" type="none"/>
              <a:tailEnd len="sm" w="sm" type="none"/>
            </a:ln>
            <a:effectLst>
              <a:outerShdw blurRad="40000" rotWithShape="0" dir="5400000" dist="20000">
                <a:srgbClr val="000000">
                  <a:alpha val="37647"/>
                </a:srgbClr>
              </a:outerShdw>
            </a:effectLst>
          </p:spPr>
        </p:cxnSp>
        <p:pic>
          <p:nvPicPr>
            <p:cNvPr descr="GrowthGuides_final copy.png" id="79" name="Google Shape;79;p17"/>
            <p:cNvPicPr preferRelativeResize="0"/>
            <p:nvPr/>
          </p:nvPicPr>
          <p:blipFill/>
          <p:spPr>
            <a:xfrm>
              <a:off x="6066927" y="161939"/>
              <a:ext cx="1452375" cy="498764"/>
            </a:xfrm>
            <a:prstGeom prst="rect">
              <a:avLst/>
            </a:prstGeom>
            <a:solidFill>
              <a:srgbClr val="FFFFFF"/>
            </a:solidFill>
            <a:ln>
              <a:noFill/>
            </a:ln>
          </p:spPr>
        </p:pic>
        <p:pic>
          <p:nvPicPr>
            <p:cNvPr descr="UPDATED nextview logo - big.png" id="80" name="Google Shape;80;p17"/>
            <p:cNvPicPr preferRelativeResize="0"/>
            <p:nvPr/>
          </p:nvPicPr>
          <p:blipFill rotWithShape="1">
            <a:blip r:embed="rId2">
              <a:alphaModFix/>
            </a:blip>
            <a:srcRect b="0" l="0" r="0" t="0"/>
            <a:stretch/>
          </p:blipFill>
          <p:spPr>
            <a:xfrm>
              <a:off x="7620902" y="229730"/>
              <a:ext cx="1273781" cy="340663"/>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spTree>
      <p:nvGrpSpPr>
        <p:cNvPr id="81" name="Shape 81"/>
        <p:cNvGrpSpPr/>
        <p:nvPr/>
      </p:nvGrpSpPr>
      <p:grpSpPr>
        <a:xfrm>
          <a:off x="0" y="0"/>
          <a:ext cx="0" cy="0"/>
          <a:chOff x="0" y="0"/>
          <a:chExt cx="0" cy="0"/>
        </a:xfrm>
      </p:grpSpPr>
      <p:sp>
        <p:nvSpPr>
          <p:cNvPr id="82" name="Google Shape;82;p18"/>
          <p:cNvSpPr txBox="1"/>
          <p:nvPr>
            <p:ph type="title"/>
          </p:nvPr>
        </p:nvSpPr>
        <p:spPr>
          <a:xfrm>
            <a:off x="311700" y="445025"/>
            <a:ext cx="85206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3" name="Google Shape;83;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228600" lvl="0" marL="457200" rtl="0">
              <a:spcBef>
                <a:spcPts val="600"/>
              </a:spcBef>
              <a:spcAft>
                <a:spcPts val="0"/>
              </a:spcAft>
              <a:buSzPts val="3600"/>
              <a:buNone/>
              <a:defRPr/>
            </a:lvl1pPr>
            <a:lvl2pPr indent="-431800" lvl="1" marL="914400" rtl="0">
              <a:spcBef>
                <a:spcPts val="72"/>
              </a:spcBef>
              <a:spcAft>
                <a:spcPts val="0"/>
              </a:spcAft>
              <a:buSzPts val="3200"/>
              <a:buChar char="•"/>
              <a:defRPr/>
            </a:lvl2pPr>
            <a:lvl3pPr indent="-406400" lvl="2" marL="1371600" rtl="0">
              <a:spcBef>
                <a:spcPts val="560"/>
              </a:spcBef>
              <a:spcAft>
                <a:spcPts val="0"/>
              </a:spcAft>
              <a:buSzPts val="28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84" name="Google Shape;84;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9" name="Shape 89"/>
        <p:cNvGrpSpPr/>
        <p:nvPr/>
      </p:nvGrpSpPr>
      <p:grpSpPr>
        <a:xfrm>
          <a:off x="0" y="0"/>
          <a:ext cx="0" cy="0"/>
          <a:chOff x="0" y="0"/>
          <a:chExt cx="0" cy="0"/>
        </a:xfrm>
      </p:grpSpPr>
      <p:sp>
        <p:nvSpPr>
          <p:cNvPr id="90" name="Google Shape;90;p20"/>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91" name="Google Shape;91;p2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2" name="Google Shape;92;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3" name="Shape 93"/>
        <p:cNvGrpSpPr/>
        <p:nvPr/>
      </p:nvGrpSpPr>
      <p:grpSpPr>
        <a:xfrm>
          <a:off x="0" y="0"/>
          <a:ext cx="0" cy="0"/>
          <a:chOff x="0" y="0"/>
          <a:chExt cx="0" cy="0"/>
        </a:xfrm>
      </p:grpSpPr>
      <p:sp>
        <p:nvSpPr>
          <p:cNvPr id="94" name="Google Shape;94;p2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5" name="Google Shape;9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p3"/>
          <p:cNvSpPr txBox="1"/>
          <p:nvPr>
            <p:ph type="title"/>
          </p:nvPr>
        </p:nvSpPr>
        <p:spPr>
          <a:xfrm>
            <a:off x="427318" y="146215"/>
            <a:ext cx="8229600" cy="535527"/>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F0BD1D"/>
              </a:buClr>
              <a:buSzPts val="3200"/>
              <a:buFont typeface="Lato Black"/>
              <a:buNone/>
              <a:defRPr b="1" i="0" sz="3200" u="none" cap="none" strike="noStrike">
                <a:solidFill>
                  <a:srgbClr val="F0BD1D"/>
                </a:solidFill>
                <a:latin typeface="Lato Black"/>
                <a:ea typeface="Lato Black"/>
                <a:cs typeface="Lato Black"/>
                <a:sym typeface="Lat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 name="Google Shape;18;p3"/>
          <p:cNvSpPr txBox="1"/>
          <p:nvPr>
            <p:ph idx="1" type="body"/>
          </p:nvPr>
        </p:nvSpPr>
        <p:spPr>
          <a:xfrm>
            <a:off x="457200" y="1200150"/>
            <a:ext cx="8229600" cy="3625849"/>
          </a:xfrm>
          <a:prstGeom prst="rect">
            <a:avLst/>
          </a:prstGeom>
          <a:noFill/>
          <a:ln>
            <a:noFill/>
          </a:ln>
        </p:spPr>
        <p:txBody>
          <a:bodyPr anchorCtr="0" anchor="t" bIns="91425" lIns="91425" spcFirstLastPara="1" rIns="91425" wrap="square" tIns="91425">
            <a:noAutofit/>
          </a:bodyPr>
          <a:lstStyle>
            <a:lvl1pPr indent="-228600" lvl="0" marL="457200" marR="0" rtl="0" algn="l">
              <a:lnSpc>
                <a:spcPct val="70000"/>
              </a:lnSpc>
              <a:spcBef>
                <a:spcPts val="0"/>
              </a:spcBef>
              <a:spcAft>
                <a:spcPts val="0"/>
              </a:spcAft>
              <a:buClr>
                <a:srgbClr val="207C9D"/>
              </a:buClr>
              <a:buSzPts val="3200"/>
              <a:buFont typeface="Arial"/>
              <a:buNone/>
              <a:defRPr b="0" i="0" sz="3200" u="none" cap="none" strike="noStrike">
                <a:solidFill>
                  <a:srgbClr val="207C9D"/>
                </a:solidFill>
                <a:latin typeface="Calibri"/>
                <a:ea typeface="Calibri"/>
                <a:cs typeface="Calibri"/>
                <a:sym typeface="Calibri"/>
              </a:defRPr>
            </a:lvl1pPr>
            <a:lvl2pPr indent="-381000" lvl="1" marL="914400" marR="0" rtl="0" algn="l">
              <a:lnSpc>
                <a:spcPct val="93333"/>
              </a:lnSpc>
              <a:spcBef>
                <a:spcPts val="0"/>
              </a:spcBef>
              <a:spcAft>
                <a:spcPts val="0"/>
              </a:spcAft>
              <a:buClr>
                <a:srgbClr val="797979"/>
              </a:buClr>
              <a:buSzPts val="2400"/>
              <a:buFont typeface="Arial"/>
              <a:buChar char="•"/>
              <a:defRPr b="0" i="0" sz="2400" u="none" cap="none" strike="noStrike">
                <a:solidFill>
                  <a:srgbClr val="797979"/>
                </a:solidFill>
                <a:latin typeface="Calibri"/>
                <a:ea typeface="Calibri"/>
                <a:cs typeface="Calibri"/>
                <a:sym typeface="Calibri"/>
              </a:defRPr>
            </a:lvl2pPr>
            <a:lvl3pPr indent="-355600" lvl="2" marL="1371600" marR="0" rtl="0" algn="l">
              <a:lnSpc>
                <a:spcPct val="112000"/>
              </a:lnSpc>
              <a:spcBef>
                <a:spcPts val="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3pPr>
            <a:lvl4pPr indent="-355600" lvl="3" marL="1828800" marR="0" rtl="0" algn="l">
              <a:lnSpc>
                <a:spcPct val="161000"/>
              </a:lnSpc>
              <a:spcBef>
                <a:spcPts val="0"/>
              </a:spcBef>
              <a:spcAft>
                <a:spcPts val="0"/>
              </a:spcAft>
              <a:buClr>
                <a:srgbClr val="797979"/>
              </a:buClr>
              <a:buSzPts val="2000"/>
              <a:buFont typeface="Arial"/>
              <a:buChar char="•"/>
              <a:defRPr b="0" i="0" sz="2000" u="none" cap="none" strike="noStrike">
                <a:solidFill>
                  <a:srgbClr val="797979"/>
                </a:solidFill>
                <a:latin typeface="Calibri"/>
                <a:ea typeface="Calibri"/>
                <a:cs typeface="Calibri"/>
                <a:sym typeface="Calibri"/>
              </a:defRPr>
            </a:lvl4pPr>
            <a:lvl5pPr indent="-355600" lvl="4" marL="2286000" marR="0" rtl="0" algn="l">
              <a:lnSpc>
                <a:spcPct val="161000"/>
              </a:lnSpc>
              <a:spcBef>
                <a:spcPts val="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PAIRIN-LogoFINAL_Icon.png" id="19" name="Google Shape;19;p3"/>
          <p:cNvPicPr preferRelativeResize="0"/>
          <p:nvPr/>
        </p:nvPicPr>
        <p:blipFill rotWithShape="1">
          <a:blip r:embed="rId2">
            <a:alphaModFix/>
          </a:blip>
          <a:srcRect b="0" l="0" r="0" t="0"/>
          <a:stretch/>
        </p:blipFill>
        <p:spPr>
          <a:xfrm>
            <a:off x="8499181" y="4503617"/>
            <a:ext cx="469660" cy="48228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6" name="Shape 96"/>
        <p:cNvGrpSpPr/>
        <p:nvPr/>
      </p:nvGrpSpPr>
      <p:grpSpPr>
        <a:xfrm>
          <a:off x="0" y="0"/>
          <a:ext cx="0" cy="0"/>
          <a:chOff x="0" y="0"/>
          <a:chExt cx="0" cy="0"/>
        </a:xfrm>
      </p:grpSpPr>
      <p:sp>
        <p:nvSpPr>
          <p:cNvPr id="97" name="Google Shape;97;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8" name="Google Shape;98;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9" name="Google Shape;99;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0" name="Shape 100"/>
        <p:cNvGrpSpPr/>
        <p:nvPr/>
      </p:nvGrpSpPr>
      <p:grpSpPr>
        <a:xfrm>
          <a:off x="0" y="0"/>
          <a:ext cx="0" cy="0"/>
          <a:chOff x="0" y="0"/>
          <a:chExt cx="0" cy="0"/>
        </a:xfrm>
      </p:grpSpPr>
      <p:sp>
        <p:nvSpPr>
          <p:cNvPr id="101" name="Google Shape;101;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2" name="Google Shape;102;p2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3" name="Google Shape;103;p2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4" name="Google Shape;104;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5" name="Shape 105"/>
        <p:cNvGrpSpPr/>
        <p:nvPr/>
      </p:nvGrpSpPr>
      <p:grpSpPr>
        <a:xfrm>
          <a:off x="0" y="0"/>
          <a:ext cx="0" cy="0"/>
          <a:chOff x="0" y="0"/>
          <a:chExt cx="0" cy="0"/>
        </a:xfrm>
      </p:grpSpPr>
      <p:sp>
        <p:nvSpPr>
          <p:cNvPr id="106" name="Google Shape;106;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7" name="Google Shape;107;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8" name="Shape 108"/>
        <p:cNvGrpSpPr/>
        <p:nvPr/>
      </p:nvGrpSpPr>
      <p:grpSpPr>
        <a:xfrm>
          <a:off x="0" y="0"/>
          <a:ext cx="0" cy="0"/>
          <a:chOff x="0" y="0"/>
          <a:chExt cx="0" cy="0"/>
        </a:xfrm>
      </p:grpSpPr>
      <p:sp>
        <p:nvSpPr>
          <p:cNvPr id="109" name="Google Shape;109;p25"/>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10" name="Google Shape;110;p25"/>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1" name="Google Shape;111;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2" name="Shape 112"/>
        <p:cNvGrpSpPr/>
        <p:nvPr/>
      </p:nvGrpSpPr>
      <p:grpSpPr>
        <a:xfrm>
          <a:off x="0" y="0"/>
          <a:ext cx="0" cy="0"/>
          <a:chOff x="0" y="0"/>
          <a:chExt cx="0" cy="0"/>
        </a:xfrm>
      </p:grpSpPr>
      <p:sp>
        <p:nvSpPr>
          <p:cNvPr id="113" name="Google Shape;113;p2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14" name="Google Shape;114;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5" name="Shape 115"/>
        <p:cNvGrpSpPr/>
        <p:nvPr/>
      </p:nvGrpSpPr>
      <p:grpSpPr>
        <a:xfrm>
          <a:off x="0" y="0"/>
          <a:ext cx="0" cy="0"/>
          <a:chOff x="0" y="0"/>
          <a:chExt cx="0" cy="0"/>
        </a:xfrm>
      </p:grpSpPr>
      <p:sp>
        <p:nvSpPr>
          <p:cNvPr id="116" name="Google Shape;116;p2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8" name="Google Shape;118;p2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9" name="Google Shape;119;p2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20" name="Google Shape;120;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1" name="Shape 121"/>
        <p:cNvGrpSpPr/>
        <p:nvPr/>
      </p:nvGrpSpPr>
      <p:grpSpPr>
        <a:xfrm>
          <a:off x="0" y="0"/>
          <a:ext cx="0" cy="0"/>
          <a:chOff x="0" y="0"/>
          <a:chExt cx="0" cy="0"/>
        </a:xfrm>
      </p:grpSpPr>
      <p:sp>
        <p:nvSpPr>
          <p:cNvPr id="122" name="Google Shape;122;p28"/>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23" name="Google Shape;123;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4" name="Shape 124"/>
        <p:cNvGrpSpPr/>
        <p:nvPr/>
      </p:nvGrpSpPr>
      <p:grpSpPr>
        <a:xfrm>
          <a:off x="0" y="0"/>
          <a:ext cx="0" cy="0"/>
          <a:chOff x="0" y="0"/>
          <a:chExt cx="0" cy="0"/>
        </a:xfrm>
      </p:grpSpPr>
      <p:sp>
        <p:nvSpPr>
          <p:cNvPr id="125" name="Google Shape;125;p2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26" name="Google Shape;126;p29"/>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27" name="Google Shape;127;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
    <p:spTree>
      <p:nvGrpSpPr>
        <p:cNvPr id="130" name="Shape 130"/>
        <p:cNvGrpSpPr/>
        <p:nvPr/>
      </p:nvGrpSpPr>
      <p:grpSpPr>
        <a:xfrm>
          <a:off x="0" y="0"/>
          <a:ext cx="0" cy="0"/>
          <a:chOff x="0" y="0"/>
          <a:chExt cx="0" cy="0"/>
        </a:xfrm>
      </p:grpSpPr>
      <p:sp>
        <p:nvSpPr>
          <p:cNvPr id="131" name="Google Shape;131;p31"/>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228600" lvl="0" marL="571500" marR="0" rtl="0" algn="ctr">
              <a:spcBef>
                <a:spcPts val="0"/>
              </a:spcBef>
              <a:spcAft>
                <a:spcPts val="0"/>
              </a:spcAft>
              <a:buClr>
                <a:srgbClr val="53585F"/>
              </a:buClr>
              <a:buSzPts val="5400"/>
              <a:buFont typeface="Arial"/>
              <a:buNone/>
            </a:pPr>
            <a:r>
              <a:t/>
            </a:r>
            <a:endParaRPr b="0" i="0" sz="5400" u="none" cap="none" strike="noStrike">
              <a:solidFill>
                <a:srgbClr val="53585F"/>
              </a:solidFill>
              <a:latin typeface="Lato"/>
              <a:ea typeface="Lato"/>
              <a:cs typeface="Lato"/>
              <a:sym typeface="La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 name="Shape 20"/>
        <p:cNvGrpSpPr/>
        <p:nvPr/>
      </p:nvGrpSpPr>
      <p:grpSpPr>
        <a:xfrm>
          <a:off x="0" y="0"/>
          <a:ext cx="0" cy="0"/>
          <a:chOff x="0" y="0"/>
          <a:chExt cx="0" cy="0"/>
        </a:xfrm>
      </p:grpSpPr>
      <p:sp>
        <p:nvSpPr>
          <p:cNvPr id="21" name="Google Shape;21;p4"/>
          <p:cNvSpPr txBox="1"/>
          <p:nvPr>
            <p:ph type="title"/>
          </p:nvPr>
        </p:nvSpPr>
        <p:spPr>
          <a:xfrm>
            <a:off x="427318" y="146215"/>
            <a:ext cx="8229600" cy="85725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F0BD1D"/>
              </a:buClr>
              <a:buSzPts val="4800"/>
              <a:buFont typeface="Calibri"/>
              <a:buNone/>
              <a:defRPr b="1" i="0" sz="4800" u="none" cap="none" strike="noStrike">
                <a:solidFill>
                  <a:srgbClr val="F0BD1D"/>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 name="Google Shape;22;p4"/>
          <p:cNvSpPr txBox="1"/>
          <p:nvPr>
            <p:ph idx="10" type="dt"/>
          </p:nvPr>
        </p:nvSpPr>
        <p:spPr>
          <a:xfrm>
            <a:off x="457200" y="4767263"/>
            <a:ext cx="2133600" cy="273844"/>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sz="2000">
                <a:solidFill>
                  <a:srgbClr val="53585F"/>
                </a:solidFill>
                <a:latin typeface="Lato"/>
                <a:ea typeface="Lato"/>
                <a:cs typeface="Lato"/>
                <a:sym typeface="Lato"/>
              </a:defRPr>
            </a:lvl1pPr>
            <a:lvl2pPr lvl="1" marR="0" rtl="0" algn="l">
              <a:spcBef>
                <a:spcPts val="0"/>
              </a:spcBef>
              <a:spcAft>
                <a:spcPts val="0"/>
              </a:spcAft>
              <a:buSzPts val="1400"/>
              <a:buNone/>
              <a:defRPr b="0" i="0" sz="2000" u="none" cap="none" strike="noStrike">
                <a:solidFill>
                  <a:srgbClr val="53585F"/>
                </a:solidFill>
                <a:latin typeface="Lato"/>
                <a:ea typeface="Lato"/>
                <a:cs typeface="Lato"/>
                <a:sym typeface="Lato"/>
              </a:defRPr>
            </a:lvl2pPr>
            <a:lvl3pPr lvl="2" marR="0" rtl="0" algn="l">
              <a:spcBef>
                <a:spcPts val="0"/>
              </a:spcBef>
              <a:spcAft>
                <a:spcPts val="0"/>
              </a:spcAft>
              <a:buSzPts val="1400"/>
              <a:buNone/>
              <a:defRPr b="0" i="0" sz="2000" u="none" cap="none" strike="noStrike">
                <a:solidFill>
                  <a:srgbClr val="53585F"/>
                </a:solidFill>
                <a:latin typeface="Lato"/>
                <a:ea typeface="Lato"/>
                <a:cs typeface="Lato"/>
                <a:sym typeface="Lato"/>
              </a:defRPr>
            </a:lvl3pPr>
            <a:lvl4pPr lvl="3" marR="0" rtl="0" algn="l">
              <a:spcBef>
                <a:spcPts val="0"/>
              </a:spcBef>
              <a:spcAft>
                <a:spcPts val="0"/>
              </a:spcAft>
              <a:buSzPts val="1400"/>
              <a:buNone/>
              <a:defRPr b="0" i="0" sz="2000" u="none" cap="none" strike="noStrike">
                <a:solidFill>
                  <a:srgbClr val="53585F"/>
                </a:solidFill>
                <a:latin typeface="Lato"/>
                <a:ea typeface="Lato"/>
                <a:cs typeface="Lato"/>
                <a:sym typeface="Lato"/>
              </a:defRPr>
            </a:lvl4pPr>
            <a:lvl5pPr lvl="4" marR="0" rtl="0" algn="l">
              <a:spcBef>
                <a:spcPts val="0"/>
              </a:spcBef>
              <a:spcAft>
                <a:spcPts val="0"/>
              </a:spcAft>
              <a:buSzPts val="1400"/>
              <a:buNone/>
              <a:defRPr b="0" i="0" sz="2000" u="none" cap="none" strike="noStrike">
                <a:solidFill>
                  <a:srgbClr val="53585F"/>
                </a:solidFill>
                <a:latin typeface="Lato"/>
                <a:ea typeface="Lato"/>
                <a:cs typeface="Lato"/>
                <a:sym typeface="Lato"/>
              </a:defRPr>
            </a:lvl5pPr>
            <a:lvl6pPr lvl="5" marR="0" rtl="0" algn="l">
              <a:spcBef>
                <a:spcPts val="0"/>
              </a:spcBef>
              <a:spcAft>
                <a:spcPts val="0"/>
              </a:spcAft>
              <a:buSzPts val="1400"/>
              <a:buNone/>
              <a:defRPr b="0" i="0" sz="2000" u="none" cap="none" strike="noStrike">
                <a:solidFill>
                  <a:srgbClr val="53585F"/>
                </a:solidFill>
                <a:latin typeface="Lato"/>
                <a:ea typeface="Lato"/>
                <a:cs typeface="Lato"/>
                <a:sym typeface="Lato"/>
              </a:defRPr>
            </a:lvl6pPr>
            <a:lvl7pPr lvl="6" marR="0" rtl="0" algn="l">
              <a:spcBef>
                <a:spcPts val="0"/>
              </a:spcBef>
              <a:spcAft>
                <a:spcPts val="0"/>
              </a:spcAft>
              <a:buSzPts val="1400"/>
              <a:buNone/>
              <a:defRPr b="0" i="0" sz="2000" u="none" cap="none" strike="noStrike">
                <a:solidFill>
                  <a:srgbClr val="53585F"/>
                </a:solidFill>
                <a:latin typeface="Lato"/>
                <a:ea typeface="Lato"/>
                <a:cs typeface="Lato"/>
                <a:sym typeface="Lato"/>
              </a:defRPr>
            </a:lvl7pPr>
            <a:lvl8pPr lvl="7" marR="0" rtl="0" algn="l">
              <a:spcBef>
                <a:spcPts val="0"/>
              </a:spcBef>
              <a:spcAft>
                <a:spcPts val="0"/>
              </a:spcAft>
              <a:buSzPts val="1400"/>
              <a:buNone/>
              <a:defRPr b="0" i="0" sz="2000" u="none" cap="none" strike="noStrike">
                <a:solidFill>
                  <a:srgbClr val="53585F"/>
                </a:solidFill>
                <a:latin typeface="Lato"/>
                <a:ea typeface="Lato"/>
                <a:cs typeface="Lato"/>
                <a:sym typeface="Lato"/>
              </a:defRPr>
            </a:lvl8pPr>
            <a:lvl9pPr lvl="8" marR="0" rtl="0" algn="l">
              <a:spcBef>
                <a:spcPts val="0"/>
              </a:spcBef>
              <a:spcAft>
                <a:spcPts val="0"/>
              </a:spcAft>
              <a:buSzPts val="1400"/>
              <a:buNone/>
              <a:defRPr b="0" i="0" sz="2000" u="none" cap="none" strike="noStrike">
                <a:solidFill>
                  <a:srgbClr val="53585F"/>
                </a:solidFill>
                <a:latin typeface="Lato"/>
                <a:ea typeface="Lato"/>
                <a:cs typeface="Lato"/>
                <a:sym typeface="Lato"/>
              </a:defRPr>
            </a:lvl9pPr>
          </a:lstStyle>
          <a:p/>
        </p:txBody>
      </p:sp>
      <p:sp>
        <p:nvSpPr>
          <p:cNvPr id="23" name="Google Shape;23;p4"/>
          <p:cNvSpPr txBox="1"/>
          <p:nvPr>
            <p:ph idx="11" type="ftr"/>
          </p:nvPr>
        </p:nvSpPr>
        <p:spPr>
          <a:xfrm>
            <a:off x="3124200" y="4767263"/>
            <a:ext cx="2895600" cy="273844"/>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sz="2000">
                <a:solidFill>
                  <a:srgbClr val="53585F"/>
                </a:solidFill>
                <a:latin typeface="Lato"/>
                <a:ea typeface="Lato"/>
                <a:cs typeface="Lato"/>
                <a:sym typeface="Lato"/>
              </a:defRPr>
            </a:lvl1pPr>
            <a:lvl2pPr lvl="1" marR="0" rtl="0" algn="l">
              <a:spcBef>
                <a:spcPts val="0"/>
              </a:spcBef>
              <a:spcAft>
                <a:spcPts val="0"/>
              </a:spcAft>
              <a:buSzPts val="1400"/>
              <a:buNone/>
              <a:defRPr b="0" i="0" sz="2000" u="none" cap="none" strike="noStrike">
                <a:solidFill>
                  <a:srgbClr val="53585F"/>
                </a:solidFill>
                <a:latin typeface="Lato"/>
                <a:ea typeface="Lato"/>
                <a:cs typeface="Lato"/>
                <a:sym typeface="Lato"/>
              </a:defRPr>
            </a:lvl2pPr>
            <a:lvl3pPr lvl="2" marR="0" rtl="0" algn="l">
              <a:spcBef>
                <a:spcPts val="0"/>
              </a:spcBef>
              <a:spcAft>
                <a:spcPts val="0"/>
              </a:spcAft>
              <a:buSzPts val="1400"/>
              <a:buNone/>
              <a:defRPr b="0" i="0" sz="2000" u="none" cap="none" strike="noStrike">
                <a:solidFill>
                  <a:srgbClr val="53585F"/>
                </a:solidFill>
                <a:latin typeface="Lato"/>
                <a:ea typeface="Lato"/>
                <a:cs typeface="Lato"/>
                <a:sym typeface="Lato"/>
              </a:defRPr>
            </a:lvl3pPr>
            <a:lvl4pPr lvl="3" marR="0" rtl="0" algn="l">
              <a:spcBef>
                <a:spcPts val="0"/>
              </a:spcBef>
              <a:spcAft>
                <a:spcPts val="0"/>
              </a:spcAft>
              <a:buSzPts val="1400"/>
              <a:buNone/>
              <a:defRPr b="0" i="0" sz="2000" u="none" cap="none" strike="noStrike">
                <a:solidFill>
                  <a:srgbClr val="53585F"/>
                </a:solidFill>
                <a:latin typeface="Lato"/>
                <a:ea typeface="Lato"/>
                <a:cs typeface="Lato"/>
                <a:sym typeface="Lato"/>
              </a:defRPr>
            </a:lvl4pPr>
            <a:lvl5pPr lvl="4" marR="0" rtl="0" algn="l">
              <a:spcBef>
                <a:spcPts val="0"/>
              </a:spcBef>
              <a:spcAft>
                <a:spcPts val="0"/>
              </a:spcAft>
              <a:buSzPts val="1400"/>
              <a:buNone/>
              <a:defRPr b="0" i="0" sz="2000" u="none" cap="none" strike="noStrike">
                <a:solidFill>
                  <a:srgbClr val="53585F"/>
                </a:solidFill>
                <a:latin typeface="Lato"/>
                <a:ea typeface="Lato"/>
                <a:cs typeface="Lato"/>
                <a:sym typeface="Lato"/>
              </a:defRPr>
            </a:lvl5pPr>
            <a:lvl6pPr lvl="5" marR="0" rtl="0" algn="l">
              <a:spcBef>
                <a:spcPts val="0"/>
              </a:spcBef>
              <a:spcAft>
                <a:spcPts val="0"/>
              </a:spcAft>
              <a:buSzPts val="1400"/>
              <a:buNone/>
              <a:defRPr b="0" i="0" sz="2000" u="none" cap="none" strike="noStrike">
                <a:solidFill>
                  <a:srgbClr val="53585F"/>
                </a:solidFill>
                <a:latin typeface="Lato"/>
                <a:ea typeface="Lato"/>
                <a:cs typeface="Lato"/>
                <a:sym typeface="Lato"/>
              </a:defRPr>
            </a:lvl6pPr>
            <a:lvl7pPr lvl="6" marR="0" rtl="0" algn="l">
              <a:spcBef>
                <a:spcPts val="0"/>
              </a:spcBef>
              <a:spcAft>
                <a:spcPts val="0"/>
              </a:spcAft>
              <a:buSzPts val="1400"/>
              <a:buNone/>
              <a:defRPr b="0" i="0" sz="2000" u="none" cap="none" strike="noStrike">
                <a:solidFill>
                  <a:srgbClr val="53585F"/>
                </a:solidFill>
                <a:latin typeface="Lato"/>
                <a:ea typeface="Lato"/>
                <a:cs typeface="Lato"/>
                <a:sym typeface="Lato"/>
              </a:defRPr>
            </a:lvl7pPr>
            <a:lvl8pPr lvl="7" marR="0" rtl="0" algn="l">
              <a:spcBef>
                <a:spcPts val="0"/>
              </a:spcBef>
              <a:spcAft>
                <a:spcPts val="0"/>
              </a:spcAft>
              <a:buSzPts val="1400"/>
              <a:buNone/>
              <a:defRPr b="0" i="0" sz="2000" u="none" cap="none" strike="noStrike">
                <a:solidFill>
                  <a:srgbClr val="53585F"/>
                </a:solidFill>
                <a:latin typeface="Lato"/>
                <a:ea typeface="Lato"/>
                <a:cs typeface="Lato"/>
                <a:sym typeface="Lato"/>
              </a:defRPr>
            </a:lvl8pPr>
            <a:lvl9pPr lvl="8" marR="0" rtl="0" algn="l">
              <a:spcBef>
                <a:spcPts val="0"/>
              </a:spcBef>
              <a:spcAft>
                <a:spcPts val="0"/>
              </a:spcAft>
              <a:buSzPts val="1400"/>
              <a:buNone/>
              <a:defRPr b="0" i="0" sz="2000" u="none" cap="none" strike="noStrike">
                <a:solidFill>
                  <a:srgbClr val="53585F"/>
                </a:solidFill>
                <a:latin typeface="Lato"/>
                <a:ea typeface="Lato"/>
                <a:cs typeface="Lato"/>
                <a:sym typeface="Lato"/>
              </a:defRPr>
            </a:lvl9pPr>
          </a:lstStyle>
          <a:p/>
        </p:txBody>
      </p:sp>
      <p:sp>
        <p:nvSpPr>
          <p:cNvPr id="24" name="Google Shape;24;p4"/>
          <p:cNvSpPr txBox="1"/>
          <p:nvPr>
            <p:ph idx="12" type="sldNum"/>
          </p:nvPr>
        </p:nvSpPr>
        <p:spPr>
          <a:xfrm>
            <a:off x="6553200" y="4767263"/>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2000">
                <a:solidFill>
                  <a:srgbClr val="53585F"/>
                </a:solidFill>
                <a:latin typeface="Lato"/>
                <a:ea typeface="Lato"/>
                <a:cs typeface="Lato"/>
                <a:sym typeface="Lato"/>
              </a:defRPr>
            </a:lvl1pPr>
            <a:lvl2pPr indent="0" lvl="1" marL="0" marR="0" rtl="0" algn="l">
              <a:spcBef>
                <a:spcPts val="0"/>
              </a:spcBef>
              <a:spcAft>
                <a:spcPts val="0"/>
              </a:spcAft>
              <a:buNone/>
              <a:defRPr sz="2000">
                <a:solidFill>
                  <a:srgbClr val="53585F"/>
                </a:solidFill>
                <a:latin typeface="Lato"/>
                <a:ea typeface="Lato"/>
                <a:cs typeface="Lato"/>
                <a:sym typeface="Lato"/>
              </a:defRPr>
            </a:lvl2pPr>
            <a:lvl3pPr indent="0" lvl="2" marL="0" marR="0" rtl="0" algn="l">
              <a:spcBef>
                <a:spcPts val="0"/>
              </a:spcBef>
              <a:spcAft>
                <a:spcPts val="0"/>
              </a:spcAft>
              <a:buNone/>
              <a:defRPr sz="2000">
                <a:solidFill>
                  <a:srgbClr val="53585F"/>
                </a:solidFill>
                <a:latin typeface="Lato"/>
                <a:ea typeface="Lato"/>
                <a:cs typeface="Lato"/>
                <a:sym typeface="Lato"/>
              </a:defRPr>
            </a:lvl3pPr>
            <a:lvl4pPr indent="0" lvl="3" marL="0" marR="0" rtl="0" algn="l">
              <a:spcBef>
                <a:spcPts val="0"/>
              </a:spcBef>
              <a:spcAft>
                <a:spcPts val="0"/>
              </a:spcAft>
              <a:buNone/>
              <a:defRPr sz="2000">
                <a:solidFill>
                  <a:srgbClr val="53585F"/>
                </a:solidFill>
                <a:latin typeface="Lato"/>
                <a:ea typeface="Lato"/>
                <a:cs typeface="Lato"/>
                <a:sym typeface="Lato"/>
              </a:defRPr>
            </a:lvl4pPr>
            <a:lvl5pPr indent="0" lvl="4" marL="0" marR="0" rtl="0" algn="l">
              <a:spcBef>
                <a:spcPts val="0"/>
              </a:spcBef>
              <a:spcAft>
                <a:spcPts val="0"/>
              </a:spcAft>
              <a:buNone/>
              <a:defRPr sz="2000">
                <a:solidFill>
                  <a:srgbClr val="53585F"/>
                </a:solidFill>
                <a:latin typeface="Lato"/>
                <a:ea typeface="Lato"/>
                <a:cs typeface="Lato"/>
                <a:sym typeface="Lato"/>
              </a:defRPr>
            </a:lvl5pPr>
            <a:lvl6pPr indent="0" lvl="5" marL="0" marR="0" rtl="0" algn="l">
              <a:spcBef>
                <a:spcPts val="0"/>
              </a:spcBef>
              <a:spcAft>
                <a:spcPts val="0"/>
              </a:spcAft>
              <a:buNone/>
              <a:defRPr sz="2000">
                <a:solidFill>
                  <a:srgbClr val="53585F"/>
                </a:solidFill>
                <a:latin typeface="Lato"/>
                <a:ea typeface="Lato"/>
                <a:cs typeface="Lato"/>
                <a:sym typeface="Lato"/>
              </a:defRPr>
            </a:lvl6pPr>
            <a:lvl7pPr indent="0" lvl="6" marL="0" marR="0" rtl="0" algn="l">
              <a:spcBef>
                <a:spcPts val="0"/>
              </a:spcBef>
              <a:spcAft>
                <a:spcPts val="0"/>
              </a:spcAft>
              <a:buNone/>
              <a:defRPr sz="2000">
                <a:solidFill>
                  <a:srgbClr val="53585F"/>
                </a:solidFill>
                <a:latin typeface="Lato"/>
                <a:ea typeface="Lato"/>
                <a:cs typeface="Lato"/>
                <a:sym typeface="Lato"/>
              </a:defRPr>
            </a:lvl7pPr>
            <a:lvl8pPr indent="0" lvl="7" marL="0" marR="0" rtl="0" algn="l">
              <a:spcBef>
                <a:spcPts val="0"/>
              </a:spcBef>
              <a:spcAft>
                <a:spcPts val="0"/>
              </a:spcAft>
              <a:buNone/>
              <a:defRPr sz="2000">
                <a:solidFill>
                  <a:srgbClr val="53585F"/>
                </a:solidFill>
                <a:latin typeface="Lato"/>
                <a:ea typeface="Lato"/>
                <a:cs typeface="Lato"/>
                <a:sym typeface="Lato"/>
              </a:defRPr>
            </a:lvl8pPr>
            <a:lvl9pPr indent="0" lvl="8" marL="0" marR="0" rtl="0" algn="l">
              <a:spcBef>
                <a:spcPts val="0"/>
              </a:spcBef>
              <a:spcAft>
                <a:spcPts val="0"/>
              </a:spcAft>
              <a:buNone/>
              <a:defRPr sz="2000">
                <a:solidFill>
                  <a:srgbClr val="53585F"/>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2" name="Shape 132"/>
        <p:cNvGrpSpPr/>
        <p:nvPr/>
      </p:nvGrpSpPr>
      <p:grpSpPr>
        <a:xfrm>
          <a:off x="0" y="0"/>
          <a:ext cx="0" cy="0"/>
          <a:chOff x="0" y="0"/>
          <a:chExt cx="0" cy="0"/>
        </a:xfrm>
      </p:grpSpPr>
      <p:sp>
        <p:nvSpPr>
          <p:cNvPr id="133" name="Google Shape;133;p32"/>
          <p:cNvSpPr txBox="1"/>
          <p:nvPr>
            <p:ph type="title"/>
          </p:nvPr>
        </p:nvSpPr>
        <p:spPr>
          <a:xfrm>
            <a:off x="427318" y="146215"/>
            <a:ext cx="8229600" cy="5355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F0BD1D"/>
              </a:buClr>
              <a:buSzPts val="3200"/>
              <a:buFont typeface="Lato Black"/>
              <a:buNone/>
              <a:defRPr b="1" i="0" sz="3200" u="none" cap="none" strike="noStrike">
                <a:solidFill>
                  <a:srgbClr val="F0BD1D"/>
                </a:solidFill>
                <a:latin typeface="Lato Black"/>
                <a:ea typeface="Lato Black"/>
                <a:cs typeface="Lato Black"/>
                <a:sym typeface="Lato Black"/>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134" name="Google Shape;134;p32"/>
          <p:cNvSpPr txBox="1"/>
          <p:nvPr>
            <p:ph idx="1" type="body"/>
          </p:nvPr>
        </p:nvSpPr>
        <p:spPr>
          <a:xfrm>
            <a:off x="457200" y="1200150"/>
            <a:ext cx="8229600" cy="3625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70000"/>
              </a:lnSpc>
              <a:spcBef>
                <a:spcPts val="0"/>
              </a:spcBef>
              <a:spcAft>
                <a:spcPts val="0"/>
              </a:spcAft>
              <a:buClr>
                <a:srgbClr val="207C9D"/>
              </a:buClr>
              <a:buSzPts val="3200"/>
              <a:buFont typeface="Arial"/>
              <a:buNone/>
              <a:defRPr b="0" i="0" sz="3200" u="none" cap="none" strike="noStrike">
                <a:solidFill>
                  <a:srgbClr val="207C9D"/>
                </a:solidFill>
                <a:latin typeface="Calibri"/>
                <a:ea typeface="Calibri"/>
                <a:cs typeface="Calibri"/>
                <a:sym typeface="Calibri"/>
              </a:defRPr>
            </a:lvl1pPr>
            <a:lvl2pPr indent="-381000" lvl="1" marL="914400" marR="0" rtl="0" algn="l">
              <a:lnSpc>
                <a:spcPct val="93333"/>
              </a:lnSpc>
              <a:spcBef>
                <a:spcPts val="1600"/>
              </a:spcBef>
              <a:spcAft>
                <a:spcPts val="0"/>
              </a:spcAft>
              <a:buClr>
                <a:srgbClr val="797979"/>
              </a:buClr>
              <a:buSzPts val="2400"/>
              <a:buFont typeface="Arial"/>
              <a:buChar char="•"/>
              <a:defRPr b="0" i="0" sz="2400" u="none" cap="none" strike="noStrike">
                <a:solidFill>
                  <a:srgbClr val="797979"/>
                </a:solidFill>
                <a:latin typeface="Calibri"/>
                <a:ea typeface="Calibri"/>
                <a:cs typeface="Calibri"/>
                <a:sym typeface="Calibri"/>
              </a:defRPr>
            </a:lvl2pPr>
            <a:lvl3pPr indent="-355600" lvl="2" marL="1371600" marR="0" rtl="0" algn="l">
              <a:lnSpc>
                <a:spcPct val="112000"/>
              </a:lnSpc>
              <a:spcBef>
                <a:spcPts val="160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3pPr>
            <a:lvl4pPr indent="-355600" lvl="3" marL="1828800" marR="0" rtl="0" algn="l">
              <a:lnSpc>
                <a:spcPct val="161000"/>
              </a:lnSpc>
              <a:spcBef>
                <a:spcPts val="1600"/>
              </a:spcBef>
              <a:spcAft>
                <a:spcPts val="0"/>
              </a:spcAft>
              <a:buClr>
                <a:srgbClr val="797979"/>
              </a:buClr>
              <a:buSzPts val="2000"/>
              <a:buFont typeface="Arial"/>
              <a:buChar char="•"/>
              <a:defRPr b="0" i="0" sz="2000" u="none" cap="none" strike="noStrike">
                <a:solidFill>
                  <a:srgbClr val="797979"/>
                </a:solidFill>
                <a:latin typeface="Calibri"/>
                <a:ea typeface="Calibri"/>
                <a:cs typeface="Calibri"/>
                <a:sym typeface="Calibri"/>
              </a:defRPr>
            </a:lvl4pPr>
            <a:lvl5pPr indent="-355600" lvl="4" marL="2286000" marR="0" rtl="0" algn="l">
              <a:lnSpc>
                <a:spcPct val="161000"/>
              </a:lnSpc>
              <a:spcBef>
                <a:spcPts val="160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5pPr>
            <a:lvl6pPr indent="-355600" lvl="5" marL="27432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TITLE_AND_BODY_2">
    <p:spTree>
      <p:nvGrpSpPr>
        <p:cNvPr id="135" name="Shape 135"/>
        <p:cNvGrpSpPr/>
        <p:nvPr/>
      </p:nvGrpSpPr>
      <p:grpSpPr>
        <a:xfrm>
          <a:off x="0" y="0"/>
          <a:ext cx="0" cy="0"/>
          <a:chOff x="0" y="0"/>
          <a:chExt cx="0" cy="0"/>
        </a:xfrm>
      </p:grpSpPr>
      <p:sp>
        <p:nvSpPr>
          <p:cNvPr id="136" name="Google Shape;136;p33"/>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228600" lvl="0" marL="571500" marR="0" rtl="0" algn="ctr">
              <a:spcBef>
                <a:spcPts val="0"/>
              </a:spcBef>
              <a:spcAft>
                <a:spcPts val="0"/>
              </a:spcAft>
              <a:buClr>
                <a:srgbClr val="53585F"/>
              </a:buClr>
              <a:buSzPts val="5400"/>
              <a:buFont typeface="Arial"/>
              <a:buNone/>
            </a:pPr>
            <a:r>
              <a:t/>
            </a:r>
            <a:endParaRPr b="0" i="0" sz="5400" u="none" cap="none" strike="noStrike">
              <a:solidFill>
                <a:srgbClr val="53585F"/>
              </a:solidFill>
              <a:latin typeface="Lato"/>
              <a:ea typeface="Lato"/>
              <a:cs typeface="Lato"/>
              <a:sym typeface="Lato"/>
            </a:endParaRPr>
          </a:p>
        </p:txBody>
      </p:sp>
      <p:pic>
        <p:nvPicPr>
          <p:cNvPr id="137" name="Google Shape;137;p33"/>
          <p:cNvPicPr preferRelativeResize="0"/>
          <p:nvPr/>
        </p:nvPicPr>
        <p:blipFill/>
        <p:spPr>
          <a:xfrm>
            <a:off x="8426045" y="4492823"/>
            <a:ext cx="624118" cy="650677"/>
          </a:xfrm>
          <a:prstGeom prst="rect">
            <a:avLst/>
          </a:prstGeom>
          <a:noFill/>
          <a:ln>
            <a:noFill/>
          </a:ln>
        </p:spPr>
      </p:pic>
      <p:sp>
        <p:nvSpPr>
          <p:cNvPr id="138" name="Google Shape;138;p33"/>
          <p:cNvSpPr/>
          <p:nvPr/>
        </p:nvSpPr>
        <p:spPr>
          <a:xfrm>
            <a:off x="8205158" y="4403495"/>
            <a:ext cx="938700" cy="712500"/>
          </a:xfrm>
          <a:prstGeom prst="rect">
            <a:avLst/>
          </a:prstGeom>
          <a:solidFill>
            <a:srgbClr val="FFFFFF"/>
          </a:solidFill>
          <a:ln cap="flat" cmpd="sng" w="12700">
            <a:solidFill>
              <a:srgbClr val="FFFFFF"/>
            </a:solidFill>
            <a:prstDash val="solid"/>
            <a:miter lim="400000"/>
            <a:headEnd len="sm" w="sm" type="none"/>
            <a:tailEnd len="sm" w="sm" type="none"/>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53585F"/>
              </a:buClr>
              <a:buSzPts val="3200"/>
              <a:buFont typeface="Lato"/>
              <a:buNone/>
            </a:pPr>
            <a:r>
              <a:t/>
            </a:r>
            <a:endParaRPr b="0" i="0" sz="3200" u="none" cap="none" strike="noStrike">
              <a:solidFill>
                <a:srgbClr val="53585F"/>
              </a:solidFill>
              <a:latin typeface="Lato"/>
              <a:ea typeface="Lato"/>
              <a:cs typeface="Lato"/>
              <a:sym typeface="Lato"/>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p:cSld name="4_Title Only 2">
    <p:spTree>
      <p:nvGrpSpPr>
        <p:cNvPr id="139" name="Shape 139"/>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Only">
  <p:cSld name="19_Title Only">
    <p:spTree>
      <p:nvGrpSpPr>
        <p:cNvPr id="140" name="Shape 140"/>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Only">
  <p:cSld name="15_Title Only">
    <p:spTree>
      <p:nvGrpSpPr>
        <p:cNvPr id="141" name="Shape 141"/>
        <p:cNvGrpSpPr/>
        <p:nvPr/>
      </p:nvGrpSpPr>
      <p:grpSpPr>
        <a:xfrm>
          <a:off x="0" y="0"/>
          <a:ext cx="0" cy="0"/>
          <a:chOff x="0" y="0"/>
          <a:chExt cx="0" cy="0"/>
        </a:xfrm>
      </p:grpSpPr>
      <p:sp>
        <p:nvSpPr>
          <p:cNvPr id="142" name="Google Shape;142;p36"/>
          <p:cNvSpPr txBox="1"/>
          <p:nvPr>
            <p:ph type="title"/>
          </p:nvPr>
        </p:nvSpPr>
        <p:spPr>
          <a:xfrm>
            <a:off x="185843" y="240506"/>
            <a:ext cx="8061000" cy="5847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F0BD1D"/>
              </a:buClr>
              <a:buSzPts val="4800"/>
              <a:buFont typeface="Calibri"/>
              <a:buNone/>
              <a:defRPr b="1" i="0" sz="4800" u="none" cap="none" strike="noStrike">
                <a:solidFill>
                  <a:srgbClr val="F0BD1D"/>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TITLE_AND_BODY_3">
    <p:spTree>
      <p:nvGrpSpPr>
        <p:cNvPr id="143" name="Shape 143"/>
        <p:cNvGrpSpPr/>
        <p:nvPr/>
      </p:nvGrpSpPr>
      <p:grpSpPr>
        <a:xfrm>
          <a:off x="0" y="0"/>
          <a:ext cx="0" cy="0"/>
          <a:chOff x="0" y="0"/>
          <a:chExt cx="0" cy="0"/>
        </a:xfrm>
      </p:grpSpPr>
      <p:sp>
        <p:nvSpPr>
          <p:cNvPr id="144" name="Google Shape;144;p37"/>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228600" lvl="0" marL="571500" marR="0" rtl="0" algn="ctr">
              <a:spcBef>
                <a:spcPts val="0"/>
              </a:spcBef>
              <a:spcAft>
                <a:spcPts val="0"/>
              </a:spcAft>
              <a:buClr>
                <a:srgbClr val="53585F"/>
              </a:buClr>
              <a:buSzPts val="5400"/>
              <a:buFont typeface="Arial"/>
              <a:buNone/>
            </a:pPr>
            <a:r>
              <a:t/>
            </a:r>
            <a:endParaRPr b="0" i="0" sz="5400" u="none" cap="none" strike="noStrike">
              <a:solidFill>
                <a:srgbClr val="53585F"/>
              </a:solidFill>
              <a:latin typeface="Lato"/>
              <a:ea typeface="Lato"/>
              <a:cs typeface="Lato"/>
              <a:sym typeface="Lato"/>
            </a:endParaRPr>
          </a:p>
        </p:txBody>
      </p:sp>
      <p:pic>
        <p:nvPicPr>
          <p:cNvPr id="145" name="Google Shape;145;p37"/>
          <p:cNvPicPr preferRelativeResize="0"/>
          <p:nvPr/>
        </p:nvPicPr>
        <p:blipFill/>
        <p:spPr>
          <a:xfrm>
            <a:off x="8426045" y="4492823"/>
            <a:ext cx="624118" cy="650677"/>
          </a:xfrm>
          <a:prstGeom prst="rect">
            <a:avLst/>
          </a:prstGeom>
          <a:noFill/>
          <a:ln>
            <a:noFill/>
          </a:ln>
        </p:spPr>
      </p:pic>
      <p:sp>
        <p:nvSpPr>
          <p:cNvPr id="146" name="Google Shape;146;p37"/>
          <p:cNvSpPr/>
          <p:nvPr/>
        </p:nvSpPr>
        <p:spPr>
          <a:xfrm>
            <a:off x="8205158" y="4403495"/>
            <a:ext cx="938700" cy="712500"/>
          </a:xfrm>
          <a:prstGeom prst="rect">
            <a:avLst/>
          </a:prstGeom>
          <a:solidFill>
            <a:srgbClr val="FFFFFF"/>
          </a:solidFill>
          <a:ln cap="flat" cmpd="sng" w="12700">
            <a:solidFill>
              <a:srgbClr val="FFFFFF"/>
            </a:solidFill>
            <a:prstDash val="solid"/>
            <a:miter lim="400000"/>
            <a:headEnd len="sm" w="sm" type="none"/>
            <a:tailEnd len="sm" w="sm" type="none"/>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53585F"/>
              </a:buClr>
              <a:buSzPts val="3200"/>
              <a:buFont typeface="Lato"/>
              <a:buNone/>
            </a:pPr>
            <a:r>
              <a:t/>
            </a:r>
            <a:endParaRPr b="0" i="0" sz="3200" u="none" cap="none" strike="noStrike">
              <a:solidFill>
                <a:srgbClr val="53585F"/>
              </a:solidFill>
              <a:latin typeface="Lato"/>
              <a:ea typeface="Lato"/>
              <a:cs typeface="Lato"/>
              <a:sym typeface="Lato"/>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_1">
  <p:cSld name="TITLE_AND_BODY_1_1">
    <p:spTree>
      <p:nvGrpSpPr>
        <p:cNvPr id="147" name="Shape 147"/>
        <p:cNvGrpSpPr/>
        <p:nvPr/>
      </p:nvGrpSpPr>
      <p:grpSpPr>
        <a:xfrm>
          <a:off x="0" y="0"/>
          <a:ext cx="0" cy="0"/>
          <a:chOff x="0" y="0"/>
          <a:chExt cx="0" cy="0"/>
        </a:xfrm>
      </p:grpSpPr>
      <p:sp>
        <p:nvSpPr>
          <p:cNvPr id="148" name="Google Shape;148;p38"/>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9" name="Google Shape;149;p3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53AB8E"/>
              </a:buClr>
              <a:buSzPts val="1800"/>
              <a:buFont typeface="Proxima Nova"/>
              <a:buChar char="●"/>
              <a:defRPr b="1">
                <a:solidFill>
                  <a:srgbClr val="53AB8E"/>
                </a:solidFill>
                <a:latin typeface="Proxima Nova"/>
                <a:ea typeface="Proxima Nova"/>
                <a:cs typeface="Proxima Nova"/>
                <a:sym typeface="Proxima Nova"/>
              </a:defRPr>
            </a:lvl1pPr>
            <a:lvl2pPr indent="-317500" lvl="1" marL="914400" rtl="0">
              <a:spcBef>
                <a:spcPts val="1600"/>
              </a:spcBef>
              <a:spcAft>
                <a:spcPts val="0"/>
              </a:spcAft>
              <a:buClr>
                <a:srgbClr val="277C9B"/>
              </a:buClr>
              <a:buSzPts val="1400"/>
              <a:buFont typeface="Proxima Nova"/>
              <a:buChar char="○"/>
              <a:defRPr b="1">
                <a:solidFill>
                  <a:srgbClr val="277C9B"/>
                </a:solidFill>
                <a:latin typeface="Proxima Nova"/>
                <a:ea typeface="Proxima Nova"/>
                <a:cs typeface="Proxima Nova"/>
                <a:sym typeface="Proxima Nova"/>
              </a:defRPr>
            </a:lvl2pPr>
            <a:lvl3pPr indent="-317500" lvl="2" marL="1371600" rtl="0">
              <a:spcBef>
                <a:spcPts val="1600"/>
              </a:spcBef>
              <a:spcAft>
                <a:spcPts val="0"/>
              </a:spcAft>
              <a:buSzPts val="1400"/>
              <a:buFont typeface="Proxima Nova"/>
              <a:buChar char="■"/>
              <a:defRPr>
                <a:latin typeface="Proxima Nova"/>
                <a:ea typeface="Proxima Nova"/>
                <a:cs typeface="Proxima Nova"/>
                <a:sym typeface="Proxima Nova"/>
              </a:defRPr>
            </a:lvl3pPr>
            <a:lvl4pPr indent="-317500" lvl="3" marL="1828800" rtl="0">
              <a:spcBef>
                <a:spcPts val="1600"/>
              </a:spcBef>
              <a:spcAft>
                <a:spcPts val="0"/>
              </a:spcAft>
              <a:buSzPts val="1400"/>
              <a:buFont typeface="Proxima Nova"/>
              <a:buChar char="●"/>
              <a:defRPr>
                <a:latin typeface="Proxima Nova"/>
                <a:ea typeface="Proxima Nova"/>
                <a:cs typeface="Proxima Nova"/>
                <a:sym typeface="Proxima Nova"/>
              </a:defRPr>
            </a:lvl4pPr>
            <a:lvl5pPr indent="-317500" lvl="4" marL="2286000" rtl="0">
              <a:spcBef>
                <a:spcPts val="1600"/>
              </a:spcBef>
              <a:spcAft>
                <a:spcPts val="0"/>
              </a:spcAft>
              <a:buSzPts val="1400"/>
              <a:buFont typeface="Proxima Nova"/>
              <a:buChar char="○"/>
              <a:defRPr>
                <a:latin typeface="Proxima Nova"/>
                <a:ea typeface="Proxima Nova"/>
                <a:cs typeface="Proxima Nova"/>
                <a:sym typeface="Proxima Nova"/>
              </a:defRPr>
            </a:lvl5pPr>
            <a:lvl6pPr indent="-317500" lvl="5" marL="2743200" rtl="0">
              <a:spcBef>
                <a:spcPts val="1600"/>
              </a:spcBef>
              <a:spcAft>
                <a:spcPts val="0"/>
              </a:spcAft>
              <a:buSzPts val="1400"/>
              <a:buFont typeface="Proxima Nova"/>
              <a:buChar char="■"/>
              <a:defRPr>
                <a:latin typeface="Proxima Nova"/>
                <a:ea typeface="Proxima Nova"/>
                <a:cs typeface="Proxima Nova"/>
                <a:sym typeface="Proxima Nova"/>
              </a:defRPr>
            </a:lvl6pPr>
            <a:lvl7pPr indent="-317500" lvl="6" marL="3200400" rtl="0">
              <a:spcBef>
                <a:spcPts val="1600"/>
              </a:spcBef>
              <a:spcAft>
                <a:spcPts val="0"/>
              </a:spcAft>
              <a:buSzPts val="1400"/>
              <a:buFont typeface="Proxima Nova"/>
              <a:buChar char="●"/>
              <a:defRPr>
                <a:latin typeface="Proxima Nova"/>
                <a:ea typeface="Proxima Nova"/>
                <a:cs typeface="Proxima Nova"/>
                <a:sym typeface="Proxima Nova"/>
              </a:defRPr>
            </a:lvl7pPr>
            <a:lvl8pPr indent="-317500" lvl="7" marL="3657600" rtl="0">
              <a:spcBef>
                <a:spcPts val="1600"/>
              </a:spcBef>
              <a:spcAft>
                <a:spcPts val="0"/>
              </a:spcAft>
              <a:buSzPts val="1400"/>
              <a:buFont typeface="Proxima Nova"/>
              <a:buChar char="○"/>
              <a:defRPr>
                <a:latin typeface="Proxima Nova"/>
                <a:ea typeface="Proxima Nova"/>
                <a:cs typeface="Proxima Nova"/>
                <a:sym typeface="Proxima Nova"/>
              </a:defRPr>
            </a:lvl8pPr>
            <a:lvl9pPr indent="-317500" lvl="8" marL="4114800" rtl="0">
              <a:spcBef>
                <a:spcPts val="1600"/>
              </a:spcBef>
              <a:spcAft>
                <a:spcPts val="1600"/>
              </a:spcAft>
              <a:buSzPts val="1400"/>
              <a:buFont typeface="Proxima Nova"/>
              <a:buChar char="■"/>
              <a:defRPr>
                <a:latin typeface="Proxima Nova"/>
                <a:ea typeface="Proxima Nova"/>
                <a:cs typeface="Proxima Nova"/>
                <a:sym typeface="Proxima Nova"/>
              </a:defRPr>
            </a:lvl9pPr>
          </a:lstStyle>
          <a:p/>
        </p:txBody>
      </p:sp>
      <p:sp>
        <p:nvSpPr>
          <p:cNvPr id="150" name="Google Shape;150;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5" name="Shape 155"/>
        <p:cNvGrpSpPr/>
        <p:nvPr/>
      </p:nvGrpSpPr>
      <p:grpSpPr>
        <a:xfrm>
          <a:off x="0" y="0"/>
          <a:ext cx="0" cy="0"/>
          <a:chOff x="0" y="0"/>
          <a:chExt cx="0" cy="0"/>
        </a:xfrm>
      </p:grpSpPr>
      <p:sp>
        <p:nvSpPr>
          <p:cNvPr id="156" name="Google Shape;156;p40"/>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57" name="Google Shape;157;p4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8" name="Google Shape;158;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9" name="Shape 159"/>
        <p:cNvGrpSpPr/>
        <p:nvPr/>
      </p:nvGrpSpPr>
      <p:grpSpPr>
        <a:xfrm>
          <a:off x="0" y="0"/>
          <a:ext cx="0" cy="0"/>
          <a:chOff x="0" y="0"/>
          <a:chExt cx="0" cy="0"/>
        </a:xfrm>
      </p:grpSpPr>
      <p:sp>
        <p:nvSpPr>
          <p:cNvPr id="160" name="Google Shape;160;p4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1" name="Google Shape;161;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2" name="Shape 162"/>
        <p:cNvGrpSpPr/>
        <p:nvPr/>
      </p:nvGrpSpPr>
      <p:grpSpPr>
        <a:xfrm>
          <a:off x="0" y="0"/>
          <a:ext cx="0" cy="0"/>
          <a:chOff x="0" y="0"/>
          <a:chExt cx="0" cy="0"/>
        </a:xfrm>
      </p:grpSpPr>
      <p:sp>
        <p:nvSpPr>
          <p:cNvPr id="163" name="Google Shape;163;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4" name="Google Shape;164;p4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65" name="Google Shape;165;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Only">
  <p:cSld name="9_Title Only">
    <p:spTree>
      <p:nvGrpSpPr>
        <p:cNvPr id="25" name="Shape 25"/>
        <p:cNvGrpSpPr/>
        <p:nvPr/>
      </p:nvGrpSpPr>
      <p:grpSpPr>
        <a:xfrm>
          <a:off x="0" y="0"/>
          <a:ext cx="0" cy="0"/>
          <a:chOff x="0" y="0"/>
          <a:chExt cx="0" cy="0"/>
        </a:xfrm>
      </p:grpSpPr>
      <p:sp>
        <p:nvSpPr>
          <p:cNvPr id="26" name="Google Shape;26;p5"/>
          <p:cNvSpPr txBox="1"/>
          <p:nvPr>
            <p:ph type="title"/>
          </p:nvPr>
        </p:nvSpPr>
        <p:spPr>
          <a:xfrm>
            <a:off x="185843" y="240506"/>
            <a:ext cx="8060891" cy="584598"/>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F0BD1D"/>
              </a:buClr>
              <a:buSzPts val="4800"/>
              <a:buFont typeface="Calibri"/>
              <a:buNone/>
              <a:defRPr b="1" i="0" sz="4800" u="none" cap="none" strike="noStrike">
                <a:solidFill>
                  <a:srgbClr val="F0BD1D"/>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6" name="Shape 166"/>
        <p:cNvGrpSpPr/>
        <p:nvPr/>
      </p:nvGrpSpPr>
      <p:grpSpPr>
        <a:xfrm>
          <a:off x="0" y="0"/>
          <a:ext cx="0" cy="0"/>
          <a:chOff x="0" y="0"/>
          <a:chExt cx="0" cy="0"/>
        </a:xfrm>
      </p:grpSpPr>
      <p:sp>
        <p:nvSpPr>
          <p:cNvPr id="167" name="Google Shape;167;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8" name="Google Shape;168;p4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69" name="Google Shape;169;p4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70" name="Google Shape;170;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1" name="Shape 171"/>
        <p:cNvGrpSpPr/>
        <p:nvPr/>
      </p:nvGrpSpPr>
      <p:grpSpPr>
        <a:xfrm>
          <a:off x="0" y="0"/>
          <a:ext cx="0" cy="0"/>
          <a:chOff x="0" y="0"/>
          <a:chExt cx="0" cy="0"/>
        </a:xfrm>
      </p:grpSpPr>
      <p:sp>
        <p:nvSpPr>
          <p:cNvPr id="172" name="Google Shape;172;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3" name="Google Shape;173;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4" name="Shape 174"/>
        <p:cNvGrpSpPr/>
        <p:nvPr/>
      </p:nvGrpSpPr>
      <p:grpSpPr>
        <a:xfrm>
          <a:off x="0" y="0"/>
          <a:ext cx="0" cy="0"/>
          <a:chOff x="0" y="0"/>
          <a:chExt cx="0" cy="0"/>
        </a:xfrm>
      </p:grpSpPr>
      <p:sp>
        <p:nvSpPr>
          <p:cNvPr id="175" name="Google Shape;175;p45"/>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76" name="Google Shape;176;p45"/>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77" name="Google Shape;177;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8" name="Shape 178"/>
        <p:cNvGrpSpPr/>
        <p:nvPr/>
      </p:nvGrpSpPr>
      <p:grpSpPr>
        <a:xfrm>
          <a:off x="0" y="0"/>
          <a:ext cx="0" cy="0"/>
          <a:chOff x="0" y="0"/>
          <a:chExt cx="0" cy="0"/>
        </a:xfrm>
      </p:grpSpPr>
      <p:sp>
        <p:nvSpPr>
          <p:cNvPr id="179" name="Google Shape;179;p4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80" name="Google Shape;180;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1" name="Shape 181"/>
        <p:cNvGrpSpPr/>
        <p:nvPr/>
      </p:nvGrpSpPr>
      <p:grpSpPr>
        <a:xfrm>
          <a:off x="0" y="0"/>
          <a:ext cx="0" cy="0"/>
          <a:chOff x="0" y="0"/>
          <a:chExt cx="0" cy="0"/>
        </a:xfrm>
      </p:grpSpPr>
      <p:sp>
        <p:nvSpPr>
          <p:cNvPr id="182" name="Google Shape;182;p4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4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84" name="Google Shape;184;p4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85" name="Google Shape;185;p4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86" name="Google Shape;186;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7" name="Shape 187"/>
        <p:cNvGrpSpPr/>
        <p:nvPr/>
      </p:nvGrpSpPr>
      <p:grpSpPr>
        <a:xfrm>
          <a:off x="0" y="0"/>
          <a:ext cx="0" cy="0"/>
          <a:chOff x="0" y="0"/>
          <a:chExt cx="0" cy="0"/>
        </a:xfrm>
      </p:grpSpPr>
      <p:sp>
        <p:nvSpPr>
          <p:cNvPr id="188" name="Google Shape;188;p48"/>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89" name="Google Shape;189;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90" name="Shape 190"/>
        <p:cNvGrpSpPr/>
        <p:nvPr/>
      </p:nvGrpSpPr>
      <p:grpSpPr>
        <a:xfrm>
          <a:off x="0" y="0"/>
          <a:ext cx="0" cy="0"/>
          <a:chOff x="0" y="0"/>
          <a:chExt cx="0" cy="0"/>
        </a:xfrm>
      </p:grpSpPr>
      <p:sp>
        <p:nvSpPr>
          <p:cNvPr id="191" name="Google Shape;191;p4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92" name="Google Shape;192;p49"/>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93" name="Google Shape;193;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4" name="Shape 194"/>
        <p:cNvGrpSpPr/>
        <p:nvPr/>
      </p:nvGrpSpPr>
      <p:grpSpPr>
        <a:xfrm>
          <a:off x="0" y="0"/>
          <a:ext cx="0" cy="0"/>
          <a:chOff x="0" y="0"/>
          <a:chExt cx="0" cy="0"/>
        </a:xfrm>
      </p:grpSpPr>
      <p:sp>
        <p:nvSpPr>
          <p:cNvPr id="195" name="Google Shape;195;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
    <p:spTree>
      <p:nvGrpSpPr>
        <p:cNvPr id="196" name="Shape 196"/>
        <p:cNvGrpSpPr/>
        <p:nvPr/>
      </p:nvGrpSpPr>
      <p:grpSpPr>
        <a:xfrm>
          <a:off x="0" y="0"/>
          <a:ext cx="0" cy="0"/>
          <a:chOff x="0" y="0"/>
          <a:chExt cx="0" cy="0"/>
        </a:xfrm>
      </p:grpSpPr>
      <p:sp>
        <p:nvSpPr>
          <p:cNvPr id="197" name="Google Shape;197;p51"/>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228600" lvl="0" marL="571500" marR="0" rtl="0" algn="ctr">
              <a:lnSpc>
                <a:spcPct val="100000"/>
              </a:lnSpc>
              <a:spcBef>
                <a:spcPts val="0"/>
              </a:spcBef>
              <a:spcAft>
                <a:spcPts val="0"/>
              </a:spcAft>
              <a:buClr>
                <a:srgbClr val="53585F"/>
              </a:buClr>
              <a:buSzPts val="5400"/>
              <a:buFont typeface="Arial"/>
              <a:buNone/>
            </a:pPr>
            <a:r>
              <a:t/>
            </a:r>
            <a:endParaRPr b="0" i="0" sz="5400" u="none" cap="none" strike="noStrike">
              <a:solidFill>
                <a:srgbClr val="53585F"/>
              </a:solidFill>
              <a:latin typeface="Lato"/>
              <a:ea typeface="Lato"/>
              <a:cs typeface="Lato"/>
              <a:sym typeface="Lato"/>
            </a:endParaRPr>
          </a:p>
        </p:txBody>
      </p:sp>
      <p:pic>
        <p:nvPicPr>
          <p:cNvPr id="198" name="Google Shape;198;p51"/>
          <p:cNvPicPr preferRelativeResize="0"/>
          <p:nvPr/>
        </p:nvPicPr>
        <p:blipFill rotWithShape="1">
          <a:blip r:embed="rId2">
            <a:alphaModFix/>
          </a:blip>
          <a:srcRect b="0" l="0" r="0" t="0"/>
          <a:stretch/>
        </p:blipFill>
        <p:spPr>
          <a:xfrm>
            <a:off x="8426045" y="4492823"/>
            <a:ext cx="624118" cy="65067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TITLE_AND_BODY_3">
    <p:spTree>
      <p:nvGrpSpPr>
        <p:cNvPr id="199" name="Shape 199"/>
        <p:cNvGrpSpPr/>
        <p:nvPr/>
      </p:nvGrpSpPr>
      <p:grpSpPr>
        <a:xfrm>
          <a:off x="0" y="0"/>
          <a:ext cx="0" cy="0"/>
          <a:chOff x="0" y="0"/>
          <a:chExt cx="0" cy="0"/>
        </a:xfrm>
      </p:grpSpPr>
      <p:sp>
        <p:nvSpPr>
          <p:cNvPr id="200" name="Google Shape;200;p52"/>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228600" lvl="0" marL="571500" marR="0" rtl="0" algn="ctr">
              <a:spcBef>
                <a:spcPts val="0"/>
              </a:spcBef>
              <a:spcAft>
                <a:spcPts val="0"/>
              </a:spcAft>
              <a:buClr>
                <a:srgbClr val="53585F"/>
              </a:buClr>
              <a:buSzPts val="5400"/>
              <a:buFont typeface="Arial"/>
              <a:buNone/>
            </a:pPr>
            <a:r>
              <a:t/>
            </a:r>
            <a:endParaRPr b="0" i="0" sz="5400" u="none" cap="none" strike="noStrike">
              <a:solidFill>
                <a:srgbClr val="53585F"/>
              </a:solidFill>
              <a:latin typeface="Lato"/>
              <a:ea typeface="Lato"/>
              <a:cs typeface="Lato"/>
              <a:sym typeface="Lato"/>
            </a:endParaRPr>
          </a:p>
        </p:txBody>
      </p:sp>
      <p:pic>
        <p:nvPicPr>
          <p:cNvPr id="201" name="Google Shape;201;p52"/>
          <p:cNvPicPr preferRelativeResize="0"/>
          <p:nvPr/>
        </p:nvPicPr>
        <p:blipFill/>
        <p:spPr>
          <a:xfrm>
            <a:off x="8426045" y="4492823"/>
            <a:ext cx="624118" cy="650677"/>
          </a:xfrm>
          <a:prstGeom prst="rect">
            <a:avLst/>
          </a:prstGeom>
          <a:noFill/>
          <a:ln>
            <a:noFill/>
          </a:ln>
        </p:spPr>
      </p:pic>
      <p:sp>
        <p:nvSpPr>
          <p:cNvPr id="202" name="Google Shape;202;p52"/>
          <p:cNvSpPr/>
          <p:nvPr/>
        </p:nvSpPr>
        <p:spPr>
          <a:xfrm>
            <a:off x="8205158" y="4403495"/>
            <a:ext cx="938700" cy="712500"/>
          </a:xfrm>
          <a:prstGeom prst="rect">
            <a:avLst/>
          </a:prstGeom>
          <a:solidFill>
            <a:srgbClr val="FFFFFF"/>
          </a:solidFill>
          <a:ln cap="flat" cmpd="sng" w="12700">
            <a:solidFill>
              <a:srgbClr val="FFFFFF"/>
            </a:solidFill>
            <a:prstDash val="solid"/>
            <a:miter lim="400000"/>
            <a:headEnd len="sm" w="sm" type="none"/>
            <a:tailEnd len="sm" w="sm" type="none"/>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53585F"/>
              </a:buClr>
              <a:buSzPts val="3200"/>
              <a:buFont typeface="Lato"/>
              <a:buNone/>
            </a:pPr>
            <a:r>
              <a:t/>
            </a:r>
            <a:endParaRPr b="0" i="0" sz="3200" u="none" cap="none" strike="noStrike">
              <a:solidFill>
                <a:srgbClr val="53585F"/>
              </a:solidFill>
              <a:latin typeface="Lato"/>
              <a:ea typeface="Lato"/>
              <a:cs typeface="Lato"/>
              <a:sym typeface="Lato"/>
            </a:endParaRPr>
          </a:p>
        </p:txBody>
      </p:sp>
      <p:pic>
        <p:nvPicPr>
          <p:cNvPr id="203" name="Google Shape;203;p52"/>
          <p:cNvPicPr preferRelativeResize="0"/>
          <p:nvPr/>
        </p:nvPicPr>
        <p:blipFill rotWithShape="1">
          <a:blip r:embed="rId2">
            <a:alphaModFix amt="5000"/>
          </a:blip>
          <a:srcRect b="0" l="0" r="87112" t="16853"/>
          <a:stretch/>
        </p:blipFill>
        <p:spPr>
          <a:xfrm>
            <a:off x="5464700" y="0"/>
            <a:ext cx="3679300" cy="39832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7" name="Shape 27"/>
        <p:cNvGrpSpPr/>
        <p:nvPr/>
      </p:nvGrpSpPr>
      <p:grpSpPr>
        <a:xfrm>
          <a:off x="0" y="0"/>
          <a:ext cx="0" cy="0"/>
          <a:chOff x="0" y="0"/>
          <a:chExt cx="0" cy="0"/>
        </a:xfrm>
      </p:grpSpPr>
      <p:sp>
        <p:nvSpPr>
          <p:cNvPr id="28" name="Google Shape;28;p6"/>
          <p:cNvSpPr txBox="1"/>
          <p:nvPr>
            <p:ph idx="1" type="body"/>
          </p:nvPr>
        </p:nvSpPr>
        <p:spPr>
          <a:xfrm>
            <a:off x="685800" y="2009180"/>
            <a:ext cx="7772400" cy="1125140"/>
          </a:xfrm>
          <a:prstGeom prst="rect">
            <a:avLst/>
          </a:prstGeom>
          <a:noFill/>
          <a:ln>
            <a:noFill/>
          </a:ln>
        </p:spPr>
        <p:txBody>
          <a:bodyPr anchorCtr="0" anchor="ctr" bIns="91425" lIns="91425" spcFirstLastPara="1" rIns="91425" wrap="square" tIns="91425">
            <a:noAutofit/>
          </a:bodyPr>
          <a:lstStyle>
            <a:lvl1pPr indent="-228600" lvl="0" marL="457200" marR="0" rtl="0" algn="ctr">
              <a:lnSpc>
                <a:spcPct val="100000"/>
              </a:lnSpc>
              <a:spcBef>
                <a:spcPts val="600"/>
              </a:spcBef>
              <a:spcAft>
                <a:spcPts val="0"/>
              </a:spcAft>
              <a:buClr>
                <a:srgbClr val="88939B"/>
              </a:buClr>
              <a:buSzPts val="2800"/>
              <a:buFont typeface="Arial"/>
              <a:buNone/>
              <a:defRPr b="0" i="0" sz="2800" u="none" cap="none" strike="noStrike">
                <a:solidFill>
                  <a:srgbClr val="88939B"/>
                </a:solidFill>
                <a:latin typeface="Calibri"/>
                <a:ea typeface="Calibri"/>
                <a:cs typeface="Calibri"/>
                <a:sym typeface="Calibri"/>
              </a:defRPr>
            </a:lvl1pPr>
            <a:lvl2pPr indent="-228600" lvl="1" marL="914400" marR="0" rtl="0" algn="l">
              <a:spcBef>
                <a:spcPts val="72"/>
              </a:spcBef>
              <a:spcAft>
                <a:spcPts val="0"/>
              </a:spcAft>
              <a:buClr>
                <a:srgbClr val="88939B"/>
              </a:buClr>
              <a:buSzPts val="1800"/>
              <a:buFont typeface="Arial"/>
              <a:buNone/>
              <a:defRPr b="0" i="0" sz="1800" u="none" cap="none" strike="noStrike">
                <a:solidFill>
                  <a:srgbClr val="88939B"/>
                </a:solidFill>
                <a:latin typeface="Calibri"/>
                <a:ea typeface="Calibri"/>
                <a:cs typeface="Calibri"/>
                <a:sym typeface="Calibri"/>
              </a:defRPr>
            </a:lvl2pPr>
            <a:lvl3pPr indent="-228600" lvl="2" marL="1371600" marR="0" rtl="0" algn="l">
              <a:spcBef>
                <a:spcPts val="320"/>
              </a:spcBef>
              <a:spcAft>
                <a:spcPts val="0"/>
              </a:spcAft>
              <a:buClr>
                <a:srgbClr val="88939B"/>
              </a:buClr>
              <a:buSzPts val="1600"/>
              <a:buFont typeface="Merriweather Sans"/>
              <a:buNone/>
              <a:defRPr b="0" i="0" sz="1600" u="none" cap="none" strike="noStrike">
                <a:solidFill>
                  <a:srgbClr val="88939B"/>
                </a:solidFill>
                <a:latin typeface="Calibri"/>
                <a:ea typeface="Calibri"/>
                <a:cs typeface="Calibri"/>
                <a:sym typeface="Calibri"/>
              </a:defRPr>
            </a:lvl3pPr>
            <a:lvl4pPr indent="-228600" lvl="3" marL="1828800" marR="0" rtl="0" algn="l">
              <a:spcBef>
                <a:spcPts val="280"/>
              </a:spcBef>
              <a:spcAft>
                <a:spcPts val="0"/>
              </a:spcAft>
              <a:buClr>
                <a:srgbClr val="88939B"/>
              </a:buClr>
              <a:buSzPts val="1400"/>
              <a:buFont typeface="Arial"/>
              <a:buNone/>
              <a:defRPr b="0" i="0" sz="1400" u="none" cap="none" strike="noStrike">
                <a:solidFill>
                  <a:srgbClr val="88939B"/>
                </a:solidFill>
                <a:latin typeface="Calibri"/>
                <a:ea typeface="Calibri"/>
                <a:cs typeface="Calibri"/>
                <a:sym typeface="Calibri"/>
              </a:defRPr>
            </a:lvl4pPr>
            <a:lvl5pPr indent="-228600" lvl="4" marL="2286000" marR="0" rtl="0" algn="l">
              <a:spcBef>
                <a:spcPts val="280"/>
              </a:spcBef>
              <a:spcAft>
                <a:spcPts val="0"/>
              </a:spcAft>
              <a:buClr>
                <a:srgbClr val="88939B"/>
              </a:buClr>
              <a:buSzPts val="1400"/>
              <a:buFont typeface="Merriweather Sans"/>
              <a:buNone/>
              <a:defRPr b="0" i="0" sz="1400" u="none" cap="none" strike="noStrike">
                <a:solidFill>
                  <a:srgbClr val="88939B"/>
                </a:solidFill>
                <a:latin typeface="Calibri"/>
                <a:ea typeface="Calibri"/>
                <a:cs typeface="Calibri"/>
                <a:sym typeface="Calibri"/>
              </a:defRPr>
            </a:lvl5pPr>
            <a:lvl6pPr indent="-228600" lvl="5" marL="2743200" marR="0" rtl="0" algn="l">
              <a:spcBef>
                <a:spcPts val="280"/>
              </a:spcBef>
              <a:spcAft>
                <a:spcPts val="0"/>
              </a:spcAft>
              <a:buClr>
                <a:srgbClr val="88939B"/>
              </a:buClr>
              <a:buSzPts val="1400"/>
              <a:buFont typeface="Arial"/>
              <a:buNone/>
              <a:defRPr b="0" i="0" sz="1400" u="none" cap="none" strike="noStrike">
                <a:solidFill>
                  <a:srgbClr val="88939B"/>
                </a:solidFill>
                <a:latin typeface="Calibri"/>
                <a:ea typeface="Calibri"/>
                <a:cs typeface="Calibri"/>
                <a:sym typeface="Calibri"/>
              </a:defRPr>
            </a:lvl6pPr>
            <a:lvl7pPr indent="-228600" lvl="6" marL="3200400" marR="0" rtl="0" algn="l">
              <a:spcBef>
                <a:spcPts val="280"/>
              </a:spcBef>
              <a:spcAft>
                <a:spcPts val="0"/>
              </a:spcAft>
              <a:buClr>
                <a:srgbClr val="88939B"/>
              </a:buClr>
              <a:buSzPts val="1400"/>
              <a:buFont typeface="Arial"/>
              <a:buNone/>
              <a:defRPr b="0" i="0" sz="1400" u="none" cap="none" strike="noStrike">
                <a:solidFill>
                  <a:srgbClr val="88939B"/>
                </a:solidFill>
                <a:latin typeface="Calibri"/>
                <a:ea typeface="Calibri"/>
                <a:cs typeface="Calibri"/>
                <a:sym typeface="Calibri"/>
              </a:defRPr>
            </a:lvl7pPr>
            <a:lvl8pPr indent="-228600" lvl="7" marL="3657600" marR="0" rtl="0" algn="l">
              <a:spcBef>
                <a:spcPts val="280"/>
              </a:spcBef>
              <a:spcAft>
                <a:spcPts val="0"/>
              </a:spcAft>
              <a:buClr>
                <a:srgbClr val="88939B"/>
              </a:buClr>
              <a:buSzPts val="1400"/>
              <a:buFont typeface="Arial"/>
              <a:buNone/>
              <a:defRPr b="0" i="0" sz="1400" u="none" cap="none" strike="noStrike">
                <a:solidFill>
                  <a:srgbClr val="88939B"/>
                </a:solidFill>
                <a:latin typeface="Calibri"/>
                <a:ea typeface="Calibri"/>
                <a:cs typeface="Calibri"/>
                <a:sym typeface="Calibri"/>
              </a:defRPr>
            </a:lvl8pPr>
            <a:lvl9pPr indent="-228600" lvl="8" marL="4114800" marR="0" rtl="0" algn="l">
              <a:spcBef>
                <a:spcPts val="280"/>
              </a:spcBef>
              <a:spcAft>
                <a:spcPts val="0"/>
              </a:spcAft>
              <a:buClr>
                <a:srgbClr val="88939B"/>
              </a:buClr>
              <a:buSzPts val="1400"/>
              <a:buFont typeface="Arial"/>
              <a:buNone/>
              <a:defRPr b="0" i="0" sz="1400" u="none" cap="none" strike="noStrike">
                <a:solidFill>
                  <a:srgbClr val="88939B"/>
                </a:solidFill>
                <a:latin typeface="Calibri"/>
                <a:ea typeface="Calibri"/>
                <a:cs typeface="Calibri"/>
                <a:sym typeface="Calibri"/>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randed" showMasterSp="0">
  <p:cSld name="1_Blank_1">
    <p:bg>
      <p:bgPr>
        <a:solidFill>
          <a:schemeClr val="lt1"/>
        </a:solidFill>
      </p:bgPr>
    </p:bg>
    <p:spTree>
      <p:nvGrpSpPr>
        <p:cNvPr id="204" name="Shape 204"/>
        <p:cNvGrpSpPr/>
        <p:nvPr/>
      </p:nvGrpSpPr>
      <p:grpSpPr>
        <a:xfrm>
          <a:off x="0" y="0"/>
          <a:ext cx="0" cy="0"/>
          <a:chOff x="0" y="0"/>
          <a:chExt cx="0" cy="0"/>
        </a:xfrm>
      </p:grpSpPr>
      <p:sp>
        <p:nvSpPr>
          <p:cNvPr id="205" name="Google Shape;205;p53"/>
          <p:cNvSpPr/>
          <p:nvPr/>
        </p:nvSpPr>
        <p:spPr>
          <a:xfrm>
            <a:off x="0" y="0"/>
            <a:ext cx="9144000" cy="51435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6" name="Google Shape;206;p53"/>
          <p:cNvSpPr/>
          <p:nvPr/>
        </p:nvSpPr>
        <p:spPr>
          <a:xfrm>
            <a:off x="8412094" y="4492823"/>
            <a:ext cx="633900" cy="6507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7" name="Google Shape;207;p53"/>
          <p:cNvSpPr/>
          <p:nvPr/>
        </p:nvSpPr>
        <p:spPr>
          <a:xfrm>
            <a:off x="0" y="0"/>
            <a:ext cx="9144000" cy="5143500"/>
          </a:xfrm>
          <a:custGeom>
            <a:rect b="b" l="l" r="r" t="t"/>
            <a:pathLst>
              <a:path extrusionOk="0" h="5143500" w="9144000">
                <a:moveTo>
                  <a:pt x="0" y="5143500"/>
                </a:moveTo>
                <a:lnTo>
                  <a:pt x="9144000" y="5143500"/>
                </a:lnTo>
                <a:lnTo>
                  <a:pt x="9144000" y="0"/>
                </a:lnTo>
                <a:lnTo>
                  <a:pt x="0" y="0"/>
                </a:lnTo>
                <a:lnTo>
                  <a:pt x="0" y="514350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8" name="Google Shape;208;p53"/>
          <p:cNvSpPr/>
          <p:nvPr/>
        </p:nvSpPr>
        <p:spPr>
          <a:xfrm>
            <a:off x="8426044" y="4492823"/>
            <a:ext cx="624000" cy="650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9" name="Google Shape;209;p53"/>
          <p:cNvSpPr/>
          <p:nvPr/>
        </p:nvSpPr>
        <p:spPr>
          <a:xfrm>
            <a:off x="8205157" y="4403495"/>
            <a:ext cx="939165" cy="713104"/>
          </a:xfrm>
          <a:custGeom>
            <a:rect b="b" l="l" r="r" t="t"/>
            <a:pathLst>
              <a:path extrusionOk="0" h="713104" w="939165">
                <a:moveTo>
                  <a:pt x="0" y="712599"/>
                </a:moveTo>
                <a:lnTo>
                  <a:pt x="938841" y="712599"/>
                </a:lnTo>
                <a:lnTo>
                  <a:pt x="938841" y="0"/>
                </a:lnTo>
                <a:lnTo>
                  <a:pt x="0" y="0"/>
                </a:lnTo>
                <a:lnTo>
                  <a:pt x="0" y="712599"/>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0" name="Google Shape;210;p53"/>
          <p:cNvSpPr/>
          <p:nvPr/>
        </p:nvSpPr>
        <p:spPr>
          <a:xfrm>
            <a:off x="-9600" y="-27800"/>
            <a:ext cx="9153600" cy="650700"/>
          </a:xfrm>
          <a:prstGeom prst="rect">
            <a:avLst/>
          </a:prstGeom>
          <a:solidFill>
            <a:srgbClr val="277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53"/>
          <p:cNvSpPr/>
          <p:nvPr/>
        </p:nvSpPr>
        <p:spPr>
          <a:xfrm rot="-100169">
            <a:off x="-11058" y="288420"/>
            <a:ext cx="9143981" cy="457399"/>
          </a:xfrm>
          <a:prstGeom prst="rect">
            <a:avLst/>
          </a:prstGeom>
          <a:solidFill>
            <a:srgbClr val="277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53"/>
          <p:cNvSpPr/>
          <p:nvPr/>
        </p:nvSpPr>
        <p:spPr>
          <a:xfrm rot="-128393">
            <a:off x="-8641" y="522850"/>
            <a:ext cx="5350931" cy="295120"/>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3" name="Google Shape;213;p53"/>
          <p:cNvPicPr preferRelativeResize="0"/>
          <p:nvPr/>
        </p:nvPicPr>
        <p:blipFill>
          <a:blip r:embed="rId5">
            <a:alphaModFix/>
          </a:blip>
          <a:stretch>
            <a:fillRect/>
          </a:stretch>
        </p:blipFill>
        <p:spPr>
          <a:xfrm>
            <a:off x="8528724" y="22738"/>
            <a:ext cx="552574" cy="567425"/>
          </a:xfrm>
          <a:prstGeom prst="rect">
            <a:avLst/>
          </a:prstGeom>
          <a:noFill/>
          <a:ln>
            <a:noFill/>
          </a:ln>
        </p:spPr>
      </p:pic>
      <p:sp>
        <p:nvSpPr>
          <p:cNvPr id="214" name="Google Shape;214;p53"/>
          <p:cNvSpPr/>
          <p:nvPr/>
        </p:nvSpPr>
        <p:spPr>
          <a:xfrm rot="-128393">
            <a:off x="-23691" y="507775"/>
            <a:ext cx="5350931" cy="295120"/>
          </a:xfrm>
          <a:prstGeom prst="rtTriangle">
            <a:avLst/>
          </a:prstGeom>
          <a:solidFill>
            <a:srgbClr val="277C9B">
              <a:alpha val="68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53"/>
          <p:cNvSpPr txBox="1"/>
          <p:nvPr>
            <p:ph type="title"/>
          </p:nvPr>
        </p:nvSpPr>
        <p:spPr>
          <a:xfrm>
            <a:off x="457193" y="1043540"/>
            <a:ext cx="8229600" cy="8574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7E9D"/>
              </a:buClr>
              <a:buSzPts val="3600"/>
              <a:buFont typeface="Lato"/>
              <a:buNone/>
              <a:defRPr b="1" i="0" sz="3600" u="none" cap="none" strike="noStrike">
                <a:solidFill>
                  <a:srgbClr val="007E9D"/>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16" name="Google Shape;216;p53"/>
          <p:cNvSpPr txBox="1"/>
          <p:nvPr>
            <p:ph idx="1" type="body"/>
          </p:nvPr>
        </p:nvSpPr>
        <p:spPr>
          <a:xfrm>
            <a:off x="457200" y="1900950"/>
            <a:ext cx="7720500" cy="2885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600"/>
              </a:spcBef>
              <a:spcAft>
                <a:spcPts val="0"/>
              </a:spcAft>
              <a:buClr>
                <a:srgbClr val="797979"/>
              </a:buClr>
              <a:buSzPts val="3200"/>
              <a:buNone/>
              <a:defRPr b="1" i="0" sz="3200" u="none" cap="none" strike="noStrike">
                <a:solidFill>
                  <a:srgbClr val="797979"/>
                </a:solidFill>
              </a:defRPr>
            </a:lvl1pPr>
            <a:lvl2pPr indent="-419100" lvl="1" marL="914400" marR="0" rtl="0" algn="l">
              <a:lnSpc>
                <a:spcPct val="100000"/>
              </a:lnSpc>
              <a:spcBef>
                <a:spcPts val="72"/>
              </a:spcBef>
              <a:spcAft>
                <a:spcPts val="0"/>
              </a:spcAft>
              <a:buClr>
                <a:srgbClr val="797979"/>
              </a:buClr>
              <a:buSzPts val="3000"/>
              <a:buFont typeface="Lato"/>
              <a:buChar char="•"/>
              <a:defRPr i="0" sz="3000" u="none" cap="none" strike="noStrike">
                <a:solidFill>
                  <a:srgbClr val="797979"/>
                </a:solidFill>
                <a:latin typeface="Lato"/>
                <a:ea typeface="Lato"/>
                <a:cs typeface="Lato"/>
                <a:sym typeface="Lato"/>
              </a:defRPr>
            </a:lvl2pPr>
            <a:lvl3pPr indent="-406400" lvl="2" marL="1371600" marR="0" rtl="0" algn="l">
              <a:lnSpc>
                <a:spcPct val="100000"/>
              </a:lnSpc>
              <a:spcBef>
                <a:spcPts val="560"/>
              </a:spcBef>
              <a:spcAft>
                <a:spcPts val="0"/>
              </a:spcAft>
              <a:buClr>
                <a:srgbClr val="797979"/>
              </a:buClr>
              <a:buSzPts val="2800"/>
              <a:buFont typeface="Lato"/>
              <a:buChar char="-"/>
              <a:defRPr i="0" sz="2800" u="none" cap="none" strike="noStrike">
                <a:solidFill>
                  <a:srgbClr val="797979"/>
                </a:solidFill>
                <a:latin typeface="Lato"/>
                <a:ea typeface="Lato"/>
                <a:cs typeface="Lato"/>
                <a:sym typeface="Lato"/>
              </a:defRPr>
            </a:lvl3pPr>
            <a:lvl4pPr indent="-355600" lvl="3" marL="1828800" marR="0" rtl="0" algn="l">
              <a:lnSpc>
                <a:spcPct val="100000"/>
              </a:lnSpc>
              <a:spcBef>
                <a:spcPts val="400"/>
              </a:spcBef>
              <a:spcAft>
                <a:spcPts val="0"/>
              </a:spcAft>
              <a:buClr>
                <a:srgbClr val="797979"/>
              </a:buClr>
              <a:buSzPts val="2000"/>
              <a:buFont typeface="Lato"/>
              <a:buChar char="•"/>
              <a:defRPr i="0" sz="2000" u="none" cap="none" strike="noStrike">
                <a:solidFill>
                  <a:srgbClr val="797979"/>
                </a:solidFill>
                <a:latin typeface="Lato"/>
                <a:ea typeface="Lato"/>
                <a:cs typeface="Lato"/>
                <a:sym typeface="Lato"/>
              </a:defRPr>
            </a:lvl4pPr>
            <a:lvl5pPr indent="-355600" lvl="4" marL="2286000" marR="0" rtl="0" algn="l">
              <a:lnSpc>
                <a:spcPct val="100000"/>
              </a:lnSpc>
              <a:spcBef>
                <a:spcPts val="400"/>
              </a:spcBef>
              <a:spcAft>
                <a:spcPts val="0"/>
              </a:spcAft>
              <a:buClr>
                <a:srgbClr val="797979"/>
              </a:buClr>
              <a:buSzPts val="2000"/>
              <a:buFont typeface="Lato"/>
              <a:buChar char="-"/>
              <a:defRPr i="0" sz="2000" u="none" cap="none" strike="noStrike">
                <a:solidFill>
                  <a:srgbClr val="797979"/>
                </a:solidFill>
                <a:latin typeface="Lato"/>
                <a:ea typeface="Lato"/>
                <a:cs typeface="Lato"/>
                <a:sym typeface="Lato"/>
              </a:defRPr>
            </a:lvl5pPr>
            <a:lvl6pPr indent="-355600" lvl="5" marL="27432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6pPr>
            <a:lvl7pPr indent="-355600" lvl="6" marL="32004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7pPr>
            <a:lvl8pPr indent="-355600" lvl="7" marL="36576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8pPr>
            <a:lvl9pPr indent="-355600" lvl="8" marL="41148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randed 1 1 1" showMasterSp="0">
  <p:cSld name="1_Blank_1_1_1">
    <p:bg>
      <p:bgPr>
        <a:solidFill>
          <a:schemeClr val="lt1"/>
        </a:solidFill>
      </p:bgPr>
    </p:bg>
    <p:spTree>
      <p:nvGrpSpPr>
        <p:cNvPr id="217" name="Shape 217"/>
        <p:cNvGrpSpPr/>
        <p:nvPr/>
      </p:nvGrpSpPr>
      <p:grpSpPr>
        <a:xfrm>
          <a:off x="0" y="0"/>
          <a:ext cx="0" cy="0"/>
          <a:chOff x="0" y="0"/>
          <a:chExt cx="0" cy="0"/>
        </a:xfrm>
      </p:grpSpPr>
      <p:sp>
        <p:nvSpPr>
          <p:cNvPr id="218" name="Google Shape;218;p54"/>
          <p:cNvSpPr/>
          <p:nvPr/>
        </p:nvSpPr>
        <p:spPr>
          <a:xfrm>
            <a:off x="0" y="0"/>
            <a:ext cx="9144000" cy="51435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9" name="Google Shape;219;p54"/>
          <p:cNvSpPr/>
          <p:nvPr/>
        </p:nvSpPr>
        <p:spPr>
          <a:xfrm>
            <a:off x="8412094" y="4492823"/>
            <a:ext cx="633900" cy="6507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0" name="Google Shape;220;p54"/>
          <p:cNvSpPr/>
          <p:nvPr/>
        </p:nvSpPr>
        <p:spPr>
          <a:xfrm>
            <a:off x="0" y="0"/>
            <a:ext cx="9144000" cy="5143500"/>
          </a:xfrm>
          <a:custGeom>
            <a:rect b="b" l="l" r="r" t="t"/>
            <a:pathLst>
              <a:path extrusionOk="0" h="5143500" w="9144000">
                <a:moveTo>
                  <a:pt x="0" y="5143500"/>
                </a:moveTo>
                <a:lnTo>
                  <a:pt x="9144000" y="5143500"/>
                </a:lnTo>
                <a:lnTo>
                  <a:pt x="9144000" y="0"/>
                </a:lnTo>
                <a:lnTo>
                  <a:pt x="0" y="0"/>
                </a:lnTo>
                <a:lnTo>
                  <a:pt x="0" y="514350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1" name="Google Shape;221;p54"/>
          <p:cNvSpPr/>
          <p:nvPr/>
        </p:nvSpPr>
        <p:spPr>
          <a:xfrm>
            <a:off x="8426044" y="4492823"/>
            <a:ext cx="624000" cy="650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2" name="Google Shape;222;p54"/>
          <p:cNvSpPr/>
          <p:nvPr/>
        </p:nvSpPr>
        <p:spPr>
          <a:xfrm>
            <a:off x="8205157" y="4403495"/>
            <a:ext cx="939165" cy="713104"/>
          </a:xfrm>
          <a:custGeom>
            <a:rect b="b" l="l" r="r" t="t"/>
            <a:pathLst>
              <a:path extrusionOk="0" h="713104" w="939165">
                <a:moveTo>
                  <a:pt x="0" y="712599"/>
                </a:moveTo>
                <a:lnTo>
                  <a:pt x="938841" y="712599"/>
                </a:lnTo>
                <a:lnTo>
                  <a:pt x="938841" y="0"/>
                </a:lnTo>
                <a:lnTo>
                  <a:pt x="0" y="0"/>
                </a:lnTo>
                <a:lnTo>
                  <a:pt x="0" y="712599"/>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3" name="Google Shape;223;p54"/>
          <p:cNvSpPr/>
          <p:nvPr/>
        </p:nvSpPr>
        <p:spPr>
          <a:xfrm>
            <a:off x="8205157" y="4403495"/>
            <a:ext cx="939165" cy="713104"/>
          </a:xfrm>
          <a:custGeom>
            <a:rect b="b" l="l" r="r" t="t"/>
            <a:pathLst>
              <a:path extrusionOk="0" h="713104" w="939165">
                <a:moveTo>
                  <a:pt x="0" y="0"/>
                </a:moveTo>
                <a:lnTo>
                  <a:pt x="938842" y="0"/>
                </a:lnTo>
                <a:lnTo>
                  <a:pt x="938842" y="712599"/>
                </a:lnTo>
                <a:lnTo>
                  <a:pt x="0" y="712599"/>
                </a:lnTo>
                <a:lnTo>
                  <a:pt x="0" y="0"/>
                </a:lnTo>
                <a:close/>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4" name="Google Shape;224;p54"/>
          <p:cNvSpPr/>
          <p:nvPr/>
        </p:nvSpPr>
        <p:spPr>
          <a:xfrm>
            <a:off x="-9600" y="-27800"/>
            <a:ext cx="9153600" cy="650700"/>
          </a:xfrm>
          <a:prstGeom prst="rect">
            <a:avLst/>
          </a:prstGeom>
          <a:solidFill>
            <a:srgbClr val="53A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54"/>
          <p:cNvSpPr/>
          <p:nvPr/>
        </p:nvSpPr>
        <p:spPr>
          <a:xfrm rot="-100169">
            <a:off x="-11058" y="288420"/>
            <a:ext cx="9143981" cy="457399"/>
          </a:xfrm>
          <a:prstGeom prst="rect">
            <a:avLst/>
          </a:prstGeom>
          <a:solidFill>
            <a:srgbClr val="53A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54"/>
          <p:cNvSpPr/>
          <p:nvPr/>
        </p:nvSpPr>
        <p:spPr>
          <a:xfrm rot="-128544">
            <a:off x="3982" y="529715"/>
            <a:ext cx="5344636" cy="304425"/>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54"/>
          <p:cNvSpPr/>
          <p:nvPr/>
        </p:nvSpPr>
        <p:spPr>
          <a:xfrm rot="-128503">
            <a:off x="-37826" y="530229"/>
            <a:ext cx="5370452" cy="304425"/>
          </a:xfrm>
          <a:prstGeom prst="rtTriangle">
            <a:avLst/>
          </a:prstGeom>
          <a:solidFill>
            <a:srgbClr val="55AD57">
              <a:alpha val="37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8" name="Google Shape;228;p54"/>
          <p:cNvPicPr preferRelativeResize="0"/>
          <p:nvPr/>
        </p:nvPicPr>
        <p:blipFill>
          <a:blip r:embed="rId5">
            <a:alphaModFix/>
          </a:blip>
          <a:stretch>
            <a:fillRect/>
          </a:stretch>
        </p:blipFill>
        <p:spPr>
          <a:xfrm>
            <a:off x="8528724" y="22738"/>
            <a:ext cx="552574" cy="567425"/>
          </a:xfrm>
          <a:prstGeom prst="rect">
            <a:avLst/>
          </a:prstGeom>
          <a:noFill/>
          <a:ln>
            <a:noFill/>
          </a:ln>
        </p:spPr>
      </p:pic>
      <p:sp>
        <p:nvSpPr>
          <p:cNvPr id="229" name="Google Shape;229;p54"/>
          <p:cNvSpPr txBox="1"/>
          <p:nvPr>
            <p:ph type="title"/>
          </p:nvPr>
        </p:nvSpPr>
        <p:spPr>
          <a:xfrm>
            <a:off x="457193" y="1043540"/>
            <a:ext cx="8229600" cy="8574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7E9D"/>
              </a:buClr>
              <a:buSzPts val="3600"/>
              <a:buFont typeface="Lato"/>
              <a:buNone/>
              <a:defRPr b="1" i="0" sz="3600" u="none" cap="none" strike="noStrike">
                <a:solidFill>
                  <a:srgbClr val="007E9D"/>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0" name="Google Shape;230;p54"/>
          <p:cNvSpPr txBox="1"/>
          <p:nvPr>
            <p:ph idx="1" type="body"/>
          </p:nvPr>
        </p:nvSpPr>
        <p:spPr>
          <a:xfrm>
            <a:off x="457200" y="1900950"/>
            <a:ext cx="7720500" cy="2885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600"/>
              </a:spcBef>
              <a:spcAft>
                <a:spcPts val="0"/>
              </a:spcAft>
              <a:buClr>
                <a:srgbClr val="797979"/>
              </a:buClr>
              <a:buSzPts val="3200"/>
              <a:buNone/>
              <a:defRPr b="1" i="0" sz="3200" u="none" cap="none" strike="noStrike">
                <a:solidFill>
                  <a:srgbClr val="797979"/>
                </a:solidFill>
              </a:defRPr>
            </a:lvl1pPr>
            <a:lvl2pPr indent="-419100" lvl="1" marL="914400" marR="0" rtl="0" algn="l">
              <a:lnSpc>
                <a:spcPct val="100000"/>
              </a:lnSpc>
              <a:spcBef>
                <a:spcPts val="72"/>
              </a:spcBef>
              <a:spcAft>
                <a:spcPts val="0"/>
              </a:spcAft>
              <a:buClr>
                <a:srgbClr val="797979"/>
              </a:buClr>
              <a:buSzPts val="3000"/>
              <a:buFont typeface="Lato"/>
              <a:buChar char="•"/>
              <a:defRPr i="0" sz="3000" u="none" cap="none" strike="noStrike">
                <a:solidFill>
                  <a:srgbClr val="797979"/>
                </a:solidFill>
                <a:latin typeface="Lato"/>
                <a:ea typeface="Lato"/>
                <a:cs typeface="Lato"/>
                <a:sym typeface="Lato"/>
              </a:defRPr>
            </a:lvl2pPr>
            <a:lvl3pPr indent="-406400" lvl="2" marL="1371600" marR="0" rtl="0" algn="l">
              <a:lnSpc>
                <a:spcPct val="100000"/>
              </a:lnSpc>
              <a:spcBef>
                <a:spcPts val="560"/>
              </a:spcBef>
              <a:spcAft>
                <a:spcPts val="0"/>
              </a:spcAft>
              <a:buClr>
                <a:srgbClr val="797979"/>
              </a:buClr>
              <a:buSzPts val="2800"/>
              <a:buFont typeface="Lato"/>
              <a:buChar char="-"/>
              <a:defRPr i="0" sz="2800" u="none" cap="none" strike="noStrike">
                <a:solidFill>
                  <a:srgbClr val="797979"/>
                </a:solidFill>
                <a:latin typeface="Lato"/>
                <a:ea typeface="Lato"/>
                <a:cs typeface="Lato"/>
                <a:sym typeface="Lato"/>
              </a:defRPr>
            </a:lvl3pPr>
            <a:lvl4pPr indent="-355600" lvl="3" marL="1828800" marR="0" rtl="0" algn="l">
              <a:lnSpc>
                <a:spcPct val="100000"/>
              </a:lnSpc>
              <a:spcBef>
                <a:spcPts val="400"/>
              </a:spcBef>
              <a:spcAft>
                <a:spcPts val="0"/>
              </a:spcAft>
              <a:buClr>
                <a:srgbClr val="797979"/>
              </a:buClr>
              <a:buSzPts val="2000"/>
              <a:buFont typeface="Lato"/>
              <a:buChar char="•"/>
              <a:defRPr i="0" sz="2000" u="none" cap="none" strike="noStrike">
                <a:solidFill>
                  <a:srgbClr val="797979"/>
                </a:solidFill>
                <a:latin typeface="Lato"/>
                <a:ea typeface="Lato"/>
                <a:cs typeface="Lato"/>
                <a:sym typeface="Lato"/>
              </a:defRPr>
            </a:lvl4pPr>
            <a:lvl5pPr indent="-355600" lvl="4" marL="2286000" marR="0" rtl="0" algn="l">
              <a:lnSpc>
                <a:spcPct val="100000"/>
              </a:lnSpc>
              <a:spcBef>
                <a:spcPts val="400"/>
              </a:spcBef>
              <a:spcAft>
                <a:spcPts val="0"/>
              </a:spcAft>
              <a:buClr>
                <a:srgbClr val="797979"/>
              </a:buClr>
              <a:buSzPts val="2000"/>
              <a:buFont typeface="Lato"/>
              <a:buChar char="-"/>
              <a:defRPr i="0" sz="2000" u="none" cap="none" strike="noStrike">
                <a:solidFill>
                  <a:srgbClr val="797979"/>
                </a:solidFill>
                <a:latin typeface="Lato"/>
                <a:ea typeface="Lato"/>
                <a:cs typeface="Lato"/>
                <a:sym typeface="Lato"/>
              </a:defRPr>
            </a:lvl5pPr>
            <a:lvl6pPr indent="-355600" lvl="5" marL="27432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6pPr>
            <a:lvl7pPr indent="-355600" lvl="6" marL="32004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7pPr>
            <a:lvl8pPr indent="-355600" lvl="7" marL="36576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8pPr>
            <a:lvl9pPr indent="-355600" lvl="8" marL="41148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_1">
  <p:cSld name="TITLE_AND_BODY_1_1">
    <p:spTree>
      <p:nvGrpSpPr>
        <p:cNvPr id="231" name="Shape 231"/>
        <p:cNvGrpSpPr/>
        <p:nvPr/>
      </p:nvGrpSpPr>
      <p:grpSpPr>
        <a:xfrm>
          <a:off x="0" y="0"/>
          <a:ext cx="0" cy="0"/>
          <a:chOff x="0" y="0"/>
          <a:chExt cx="0" cy="0"/>
        </a:xfrm>
      </p:grpSpPr>
      <p:sp>
        <p:nvSpPr>
          <p:cNvPr id="232" name="Google Shape;232;p55"/>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3" name="Google Shape;233;p5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53AB8E"/>
              </a:buClr>
              <a:buSzPts val="1800"/>
              <a:buFont typeface="Proxima Nova"/>
              <a:buChar char="●"/>
              <a:defRPr b="1">
                <a:solidFill>
                  <a:srgbClr val="53AB8E"/>
                </a:solidFill>
                <a:latin typeface="Proxima Nova"/>
                <a:ea typeface="Proxima Nova"/>
                <a:cs typeface="Proxima Nova"/>
                <a:sym typeface="Proxima Nova"/>
              </a:defRPr>
            </a:lvl1pPr>
            <a:lvl2pPr indent="-317500" lvl="1" marL="914400" rtl="0">
              <a:spcBef>
                <a:spcPts val="1600"/>
              </a:spcBef>
              <a:spcAft>
                <a:spcPts val="0"/>
              </a:spcAft>
              <a:buClr>
                <a:srgbClr val="277C9B"/>
              </a:buClr>
              <a:buSzPts val="1400"/>
              <a:buFont typeface="Proxima Nova"/>
              <a:buChar char="○"/>
              <a:defRPr b="1">
                <a:solidFill>
                  <a:srgbClr val="277C9B"/>
                </a:solidFill>
                <a:latin typeface="Proxima Nova"/>
                <a:ea typeface="Proxima Nova"/>
                <a:cs typeface="Proxima Nova"/>
                <a:sym typeface="Proxima Nova"/>
              </a:defRPr>
            </a:lvl2pPr>
            <a:lvl3pPr indent="-317500" lvl="2" marL="1371600" rtl="0">
              <a:spcBef>
                <a:spcPts val="1600"/>
              </a:spcBef>
              <a:spcAft>
                <a:spcPts val="0"/>
              </a:spcAft>
              <a:buSzPts val="1400"/>
              <a:buFont typeface="Proxima Nova"/>
              <a:buChar char="■"/>
              <a:defRPr>
                <a:latin typeface="Proxima Nova"/>
                <a:ea typeface="Proxima Nova"/>
                <a:cs typeface="Proxima Nova"/>
                <a:sym typeface="Proxima Nova"/>
              </a:defRPr>
            </a:lvl3pPr>
            <a:lvl4pPr indent="-317500" lvl="3" marL="1828800" rtl="0">
              <a:spcBef>
                <a:spcPts val="1600"/>
              </a:spcBef>
              <a:spcAft>
                <a:spcPts val="0"/>
              </a:spcAft>
              <a:buSzPts val="1400"/>
              <a:buFont typeface="Proxima Nova"/>
              <a:buChar char="●"/>
              <a:defRPr>
                <a:latin typeface="Proxima Nova"/>
                <a:ea typeface="Proxima Nova"/>
                <a:cs typeface="Proxima Nova"/>
                <a:sym typeface="Proxima Nova"/>
              </a:defRPr>
            </a:lvl4pPr>
            <a:lvl5pPr indent="-317500" lvl="4" marL="2286000" rtl="0">
              <a:spcBef>
                <a:spcPts val="1600"/>
              </a:spcBef>
              <a:spcAft>
                <a:spcPts val="0"/>
              </a:spcAft>
              <a:buSzPts val="1400"/>
              <a:buFont typeface="Proxima Nova"/>
              <a:buChar char="○"/>
              <a:defRPr>
                <a:latin typeface="Proxima Nova"/>
                <a:ea typeface="Proxima Nova"/>
                <a:cs typeface="Proxima Nova"/>
                <a:sym typeface="Proxima Nova"/>
              </a:defRPr>
            </a:lvl5pPr>
            <a:lvl6pPr indent="-317500" lvl="5" marL="2743200" rtl="0">
              <a:spcBef>
                <a:spcPts val="1600"/>
              </a:spcBef>
              <a:spcAft>
                <a:spcPts val="0"/>
              </a:spcAft>
              <a:buSzPts val="1400"/>
              <a:buFont typeface="Proxima Nova"/>
              <a:buChar char="■"/>
              <a:defRPr>
                <a:latin typeface="Proxima Nova"/>
                <a:ea typeface="Proxima Nova"/>
                <a:cs typeface="Proxima Nova"/>
                <a:sym typeface="Proxima Nova"/>
              </a:defRPr>
            </a:lvl6pPr>
            <a:lvl7pPr indent="-317500" lvl="6" marL="3200400" rtl="0">
              <a:spcBef>
                <a:spcPts val="1600"/>
              </a:spcBef>
              <a:spcAft>
                <a:spcPts val="0"/>
              </a:spcAft>
              <a:buSzPts val="1400"/>
              <a:buFont typeface="Proxima Nova"/>
              <a:buChar char="●"/>
              <a:defRPr>
                <a:latin typeface="Proxima Nova"/>
                <a:ea typeface="Proxima Nova"/>
                <a:cs typeface="Proxima Nova"/>
                <a:sym typeface="Proxima Nova"/>
              </a:defRPr>
            </a:lvl7pPr>
            <a:lvl8pPr indent="-317500" lvl="7" marL="3657600" rtl="0">
              <a:spcBef>
                <a:spcPts val="1600"/>
              </a:spcBef>
              <a:spcAft>
                <a:spcPts val="0"/>
              </a:spcAft>
              <a:buSzPts val="1400"/>
              <a:buFont typeface="Proxima Nova"/>
              <a:buChar char="○"/>
              <a:defRPr>
                <a:latin typeface="Proxima Nova"/>
                <a:ea typeface="Proxima Nova"/>
                <a:cs typeface="Proxima Nova"/>
                <a:sym typeface="Proxima Nova"/>
              </a:defRPr>
            </a:lvl8pPr>
            <a:lvl9pPr indent="-317500" lvl="8" marL="4114800" rtl="0">
              <a:spcBef>
                <a:spcPts val="1600"/>
              </a:spcBef>
              <a:spcAft>
                <a:spcPts val="1600"/>
              </a:spcAft>
              <a:buSzPts val="1400"/>
              <a:buFont typeface="Proxima Nova"/>
              <a:buChar char="■"/>
              <a:defRPr>
                <a:latin typeface="Proxima Nova"/>
                <a:ea typeface="Proxima Nova"/>
                <a:cs typeface="Proxima Nova"/>
                <a:sym typeface="Proxima Nova"/>
              </a:defRPr>
            </a:lvl9pPr>
          </a:lstStyle>
          <a:p/>
        </p:txBody>
      </p:sp>
      <p:sp>
        <p:nvSpPr>
          <p:cNvPr id="234" name="Google Shape;234;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Only">
  <p:cSld name="7_Title Only">
    <p:spTree>
      <p:nvGrpSpPr>
        <p:cNvPr id="235" name="Shape 235"/>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_2">
    <p:bg>
      <p:bgPr>
        <a:solidFill>
          <a:schemeClr val="lt1"/>
        </a:solidFill>
      </p:bgPr>
    </p:bg>
    <p:spTree>
      <p:nvGrpSpPr>
        <p:cNvPr id="236" name="Shape 236"/>
        <p:cNvGrpSpPr/>
        <p:nvPr/>
      </p:nvGrpSpPr>
      <p:grpSpPr>
        <a:xfrm>
          <a:off x="0" y="0"/>
          <a:ext cx="0" cy="0"/>
          <a:chOff x="0" y="0"/>
          <a:chExt cx="0" cy="0"/>
        </a:xfrm>
      </p:grpSpPr>
      <p:sp>
        <p:nvSpPr>
          <p:cNvPr id="237" name="Google Shape;237;p57"/>
          <p:cNvSpPr/>
          <p:nvPr/>
        </p:nvSpPr>
        <p:spPr>
          <a:xfrm>
            <a:off x="0" y="0"/>
            <a:ext cx="9144000" cy="51435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8" name="Google Shape;238;p57"/>
          <p:cNvSpPr/>
          <p:nvPr/>
        </p:nvSpPr>
        <p:spPr>
          <a:xfrm>
            <a:off x="8412094" y="4492823"/>
            <a:ext cx="633900" cy="6507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9" name="Google Shape;239;p57"/>
          <p:cNvSpPr/>
          <p:nvPr/>
        </p:nvSpPr>
        <p:spPr>
          <a:xfrm>
            <a:off x="0" y="0"/>
            <a:ext cx="9144000" cy="5143500"/>
          </a:xfrm>
          <a:custGeom>
            <a:rect b="b" l="l" r="r" t="t"/>
            <a:pathLst>
              <a:path extrusionOk="0" h="5143500" w="9144000">
                <a:moveTo>
                  <a:pt x="0" y="5143500"/>
                </a:moveTo>
                <a:lnTo>
                  <a:pt x="9144000" y="5143500"/>
                </a:lnTo>
                <a:lnTo>
                  <a:pt x="9144000" y="0"/>
                </a:lnTo>
                <a:lnTo>
                  <a:pt x="0" y="0"/>
                </a:lnTo>
                <a:lnTo>
                  <a:pt x="0" y="514350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0" name="Google Shape;240;p57"/>
          <p:cNvSpPr/>
          <p:nvPr/>
        </p:nvSpPr>
        <p:spPr>
          <a:xfrm>
            <a:off x="8426044" y="4492823"/>
            <a:ext cx="624000" cy="650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1" name="Google Shape;241;p57"/>
          <p:cNvSpPr/>
          <p:nvPr/>
        </p:nvSpPr>
        <p:spPr>
          <a:xfrm>
            <a:off x="8205157" y="4403495"/>
            <a:ext cx="939165" cy="713104"/>
          </a:xfrm>
          <a:custGeom>
            <a:rect b="b" l="l" r="r" t="t"/>
            <a:pathLst>
              <a:path extrusionOk="0" h="713104" w="939165">
                <a:moveTo>
                  <a:pt x="0" y="712599"/>
                </a:moveTo>
                <a:lnTo>
                  <a:pt x="938841" y="712599"/>
                </a:lnTo>
                <a:lnTo>
                  <a:pt x="938841" y="0"/>
                </a:lnTo>
                <a:lnTo>
                  <a:pt x="0" y="0"/>
                </a:lnTo>
                <a:lnTo>
                  <a:pt x="0" y="712599"/>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2" name="Google Shape;242;p57"/>
          <p:cNvSpPr/>
          <p:nvPr/>
        </p:nvSpPr>
        <p:spPr>
          <a:xfrm>
            <a:off x="8205157" y="4403495"/>
            <a:ext cx="939165" cy="713104"/>
          </a:xfrm>
          <a:custGeom>
            <a:rect b="b" l="l" r="r" t="t"/>
            <a:pathLst>
              <a:path extrusionOk="0" h="713104" w="939165">
                <a:moveTo>
                  <a:pt x="0" y="0"/>
                </a:moveTo>
                <a:lnTo>
                  <a:pt x="938842" y="0"/>
                </a:lnTo>
                <a:lnTo>
                  <a:pt x="938842" y="712599"/>
                </a:lnTo>
                <a:lnTo>
                  <a:pt x="0" y="712599"/>
                </a:lnTo>
                <a:lnTo>
                  <a:pt x="0" y="0"/>
                </a:lnTo>
                <a:close/>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3" name="Google Shape;243;p57"/>
          <p:cNvSpPr txBox="1"/>
          <p:nvPr>
            <p:ph idx="11" type="ftr"/>
          </p:nvPr>
        </p:nvSpPr>
        <p:spPr>
          <a:xfrm>
            <a:off x="0" y="0"/>
            <a:ext cx="3000000" cy="3000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SzPts val="1400"/>
              <a:buNone/>
              <a:defRPr b="0" i="0" sz="1400" u="none" cap="none" strike="noStrike">
                <a:solidFill>
                  <a:srgbClr val="88939B"/>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44" name="Google Shape;244;p57"/>
          <p:cNvSpPr txBox="1"/>
          <p:nvPr>
            <p:ph idx="10" type="dt"/>
          </p:nvPr>
        </p:nvSpPr>
        <p:spPr>
          <a:xfrm>
            <a:off x="0" y="0"/>
            <a:ext cx="3000000" cy="3000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400"/>
              <a:buNone/>
              <a:defRPr b="0" i="0" sz="1400" u="none" cap="none" strike="noStrike">
                <a:solidFill>
                  <a:srgbClr val="88939B"/>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45" name="Google Shape;245;p57"/>
          <p:cNvSpPr txBox="1"/>
          <p:nvPr>
            <p:ph idx="12" type="sldNum"/>
          </p:nvPr>
        </p:nvSpPr>
        <p:spPr>
          <a:xfrm>
            <a:off x="0" y="0"/>
            <a:ext cx="3000000" cy="30000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None/>
              <a:defRPr b="0" i="0" sz="1400" u="none" cap="none" strike="noStrike">
                <a:solidFill>
                  <a:srgbClr val="88939B"/>
                </a:solidFill>
                <a:latin typeface="Arial"/>
                <a:ea typeface="Arial"/>
                <a:cs typeface="Arial"/>
                <a:sym typeface="Arial"/>
              </a:defRPr>
            </a:lvl1pPr>
            <a:lvl2pPr indent="0" lvl="1" marL="0" marR="0" rtl="0" algn="r">
              <a:lnSpc>
                <a:spcPct val="100000"/>
              </a:lnSpc>
              <a:spcBef>
                <a:spcPts val="0"/>
              </a:spcBef>
              <a:spcAft>
                <a:spcPts val="0"/>
              </a:spcAft>
              <a:buNone/>
              <a:defRPr b="0" i="0" sz="1400" u="none" cap="none" strike="noStrike">
                <a:solidFill>
                  <a:srgbClr val="88939B"/>
                </a:solidFill>
                <a:latin typeface="Arial"/>
                <a:ea typeface="Arial"/>
                <a:cs typeface="Arial"/>
                <a:sym typeface="Arial"/>
              </a:defRPr>
            </a:lvl2pPr>
            <a:lvl3pPr indent="0" lvl="2" marL="0" marR="0" rtl="0" algn="r">
              <a:lnSpc>
                <a:spcPct val="100000"/>
              </a:lnSpc>
              <a:spcBef>
                <a:spcPts val="0"/>
              </a:spcBef>
              <a:spcAft>
                <a:spcPts val="0"/>
              </a:spcAft>
              <a:buNone/>
              <a:defRPr b="0" i="0" sz="1400" u="none" cap="none" strike="noStrike">
                <a:solidFill>
                  <a:srgbClr val="88939B"/>
                </a:solidFill>
                <a:latin typeface="Arial"/>
                <a:ea typeface="Arial"/>
                <a:cs typeface="Arial"/>
                <a:sym typeface="Arial"/>
              </a:defRPr>
            </a:lvl3pPr>
            <a:lvl4pPr indent="0" lvl="3" marL="0" marR="0" rtl="0" algn="r">
              <a:lnSpc>
                <a:spcPct val="100000"/>
              </a:lnSpc>
              <a:spcBef>
                <a:spcPts val="0"/>
              </a:spcBef>
              <a:spcAft>
                <a:spcPts val="0"/>
              </a:spcAft>
              <a:buNone/>
              <a:defRPr b="0" i="0" sz="1400" u="none" cap="none" strike="noStrike">
                <a:solidFill>
                  <a:srgbClr val="88939B"/>
                </a:solidFill>
                <a:latin typeface="Arial"/>
                <a:ea typeface="Arial"/>
                <a:cs typeface="Arial"/>
                <a:sym typeface="Arial"/>
              </a:defRPr>
            </a:lvl4pPr>
            <a:lvl5pPr indent="0" lvl="4" marL="0" marR="0" rtl="0" algn="r">
              <a:lnSpc>
                <a:spcPct val="100000"/>
              </a:lnSpc>
              <a:spcBef>
                <a:spcPts val="0"/>
              </a:spcBef>
              <a:spcAft>
                <a:spcPts val="0"/>
              </a:spcAft>
              <a:buNone/>
              <a:defRPr b="0" i="0" sz="1400" u="none" cap="none" strike="noStrike">
                <a:solidFill>
                  <a:srgbClr val="88939B"/>
                </a:solidFill>
                <a:latin typeface="Arial"/>
                <a:ea typeface="Arial"/>
                <a:cs typeface="Arial"/>
                <a:sym typeface="Arial"/>
              </a:defRPr>
            </a:lvl5pPr>
            <a:lvl6pPr indent="0" lvl="5" marL="0" marR="0" rtl="0" algn="r">
              <a:lnSpc>
                <a:spcPct val="100000"/>
              </a:lnSpc>
              <a:spcBef>
                <a:spcPts val="0"/>
              </a:spcBef>
              <a:spcAft>
                <a:spcPts val="0"/>
              </a:spcAft>
              <a:buNone/>
              <a:defRPr b="0" i="0" sz="1400" u="none" cap="none" strike="noStrike">
                <a:solidFill>
                  <a:srgbClr val="88939B"/>
                </a:solidFill>
                <a:latin typeface="Arial"/>
                <a:ea typeface="Arial"/>
                <a:cs typeface="Arial"/>
                <a:sym typeface="Arial"/>
              </a:defRPr>
            </a:lvl6pPr>
            <a:lvl7pPr indent="0" lvl="6" marL="0" marR="0" rtl="0" algn="r">
              <a:lnSpc>
                <a:spcPct val="100000"/>
              </a:lnSpc>
              <a:spcBef>
                <a:spcPts val="0"/>
              </a:spcBef>
              <a:spcAft>
                <a:spcPts val="0"/>
              </a:spcAft>
              <a:buNone/>
              <a:defRPr b="0" i="0" sz="1400" u="none" cap="none" strike="noStrike">
                <a:solidFill>
                  <a:srgbClr val="88939B"/>
                </a:solidFill>
                <a:latin typeface="Arial"/>
                <a:ea typeface="Arial"/>
                <a:cs typeface="Arial"/>
                <a:sym typeface="Arial"/>
              </a:defRPr>
            </a:lvl7pPr>
            <a:lvl8pPr indent="0" lvl="7" marL="0" marR="0" rtl="0" algn="r">
              <a:lnSpc>
                <a:spcPct val="100000"/>
              </a:lnSpc>
              <a:spcBef>
                <a:spcPts val="0"/>
              </a:spcBef>
              <a:spcAft>
                <a:spcPts val="0"/>
              </a:spcAft>
              <a:buNone/>
              <a:defRPr b="0" i="0" sz="1400" u="none" cap="none" strike="noStrike">
                <a:solidFill>
                  <a:srgbClr val="88939B"/>
                </a:solidFill>
                <a:latin typeface="Arial"/>
                <a:ea typeface="Arial"/>
                <a:cs typeface="Arial"/>
                <a:sym typeface="Arial"/>
              </a:defRPr>
            </a:lvl8pPr>
            <a:lvl9pPr indent="0" lvl="8" marL="0" marR="0" rtl="0" algn="r">
              <a:lnSpc>
                <a:spcPct val="100000"/>
              </a:lnSpc>
              <a:spcBef>
                <a:spcPts val="0"/>
              </a:spcBef>
              <a:spcAft>
                <a:spcPts val="0"/>
              </a:spcAft>
              <a:buNone/>
              <a:defRPr b="0" i="0" sz="1400" u="none" cap="none" strike="noStrike">
                <a:solidFill>
                  <a:srgbClr val="88939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TITLE_AND_BODY_4">
    <p:spTree>
      <p:nvGrpSpPr>
        <p:cNvPr id="246" name="Shape 246"/>
        <p:cNvGrpSpPr/>
        <p:nvPr/>
      </p:nvGrpSpPr>
      <p:grpSpPr>
        <a:xfrm>
          <a:off x="0" y="0"/>
          <a:ext cx="0" cy="0"/>
          <a:chOff x="0" y="0"/>
          <a:chExt cx="0" cy="0"/>
        </a:xfrm>
      </p:grpSpPr>
      <p:sp>
        <p:nvSpPr>
          <p:cNvPr id="247" name="Google Shape;247;p58"/>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228600" lvl="0" marL="571500" marR="0" rtl="0" algn="ctr">
              <a:spcBef>
                <a:spcPts val="0"/>
              </a:spcBef>
              <a:spcAft>
                <a:spcPts val="0"/>
              </a:spcAft>
              <a:buClr>
                <a:srgbClr val="53585F"/>
              </a:buClr>
              <a:buSzPts val="5400"/>
              <a:buFont typeface="Arial"/>
              <a:buNone/>
            </a:pPr>
            <a:r>
              <a:t/>
            </a:r>
            <a:endParaRPr b="0" i="0" sz="5400" u="none" cap="none" strike="noStrike">
              <a:solidFill>
                <a:srgbClr val="53585F"/>
              </a:solidFill>
              <a:latin typeface="Lato"/>
              <a:ea typeface="Lato"/>
              <a:cs typeface="Lato"/>
              <a:sym typeface="Lato"/>
            </a:endParaRPr>
          </a:p>
        </p:txBody>
      </p:sp>
      <p:pic>
        <p:nvPicPr>
          <p:cNvPr id="248" name="Google Shape;248;p58"/>
          <p:cNvPicPr preferRelativeResize="0"/>
          <p:nvPr/>
        </p:nvPicPr>
        <p:blipFill rotWithShape="1">
          <a:blip r:embed="rId2">
            <a:alphaModFix/>
          </a:blip>
          <a:srcRect b="0" l="0" r="0" t="0"/>
          <a:stretch/>
        </p:blipFill>
        <p:spPr>
          <a:xfrm>
            <a:off x="8426045" y="4492823"/>
            <a:ext cx="624118" cy="650677"/>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252" name="Shape 252"/>
        <p:cNvGrpSpPr/>
        <p:nvPr/>
      </p:nvGrpSpPr>
      <p:grpSpPr>
        <a:xfrm>
          <a:off x="0" y="0"/>
          <a:ext cx="0" cy="0"/>
          <a:chOff x="0" y="0"/>
          <a:chExt cx="0" cy="0"/>
        </a:xfrm>
      </p:grpSpPr>
      <p:sp>
        <p:nvSpPr>
          <p:cNvPr id="253" name="Google Shape;253;p60"/>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228600" lvl="0" marL="571500" marR="0" rtl="0" algn="ctr">
              <a:lnSpc>
                <a:spcPct val="100000"/>
              </a:lnSpc>
              <a:spcBef>
                <a:spcPts val="0"/>
              </a:spcBef>
              <a:spcAft>
                <a:spcPts val="0"/>
              </a:spcAft>
              <a:buClr>
                <a:srgbClr val="53585F"/>
              </a:buClr>
              <a:buSzPts val="5400"/>
              <a:buFont typeface="Arial"/>
              <a:buNone/>
            </a:pPr>
            <a:r>
              <a:t/>
            </a:r>
            <a:endParaRPr b="0" i="0" sz="5400" u="none" cap="none" strike="noStrike">
              <a:solidFill>
                <a:srgbClr val="53585F"/>
              </a:solidFill>
              <a:latin typeface="Lato"/>
              <a:ea typeface="Lato"/>
              <a:cs typeface="Lato"/>
              <a:sym typeface="Lato"/>
            </a:endParaRPr>
          </a:p>
        </p:txBody>
      </p:sp>
      <p:pic>
        <p:nvPicPr>
          <p:cNvPr id="254" name="Google Shape;254;p60"/>
          <p:cNvPicPr preferRelativeResize="0"/>
          <p:nvPr/>
        </p:nvPicPr>
        <p:blipFill rotWithShape="1">
          <a:blip r:embed="rId2">
            <a:alphaModFix/>
          </a:blip>
          <a:srcRect b="0" l="0" r="0" t="0"/>
          <a:stretch/>
        </p:blipFill>
        <p:spPr>
          <a:xfrm>
            <a:off x="8426045" y="4492823"/>
            <a:ext cx="624118" cy="650677"/>
          </a:xfrm>
          <a:prstGeom prst="rect">
            <a:avLst/>
          </a:prstGeom>
          <a:noFill/>
          <a:ln>
            <a:noFill/>
          </a:ln>
        </p:spPr>
      </p:pic>
      <p:sp>
        <p:nvSpPr>
          <p:cNvPr id="255" name="Google Shape;255;p60"/>
          <p:cNvSpPr txBox="1"/>
          <p:nvPr>
            <p:ph type="title"/>
          </p:nvPr>
        </p:nvSpPr>
        <p:spPr>
          <a:xfrm>
            <a:off x="427318" y="146215"/>
            <a:ext cx="8229600" cy="8574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7E9D"/>
              </a:buClr>
              <a:buSzPts val="4800"/>
              <a:buFont typeface="Lato"/>
              <a:buNone/>
              <a:defRPr b="1" i="0" sz="4800" u="none" cap="none" strike="noStrike">
                <a:solidFill>
                  <a:srgbClr val="007E9D"/>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56" name="Google Shape;256;p60"/>
          <p:cNvSpPr txBox="1"/>
          <p:nvPr>
            <p:ph idx="1" type="body"/>
          </p:nvPr>
        </p:nvSpPr>
        <p:spPr>
          <a:xfrm>
            <a:off x="427318" y="1200151"/>
            <a:ext cx="8229600" cy="3394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600"/>
              </a:spcBef>
              <a:spcAft>
                <a:spcPts val="0"/>
              </a:spcAft>
              <a:buClr>
                <a:srgbClr val="207C9D"/>
              </a:buClr>
              <a:buSzPts val="3600"/>
              <a:buFont typeface="Lato"/>
              <a:buNone/>
              <a:defRPr i="0" sz="3600" u="none" cap="none" strike="noStrike">
                <a:solidFill>
                  <a:srgbClr val="207C9D"/>
                </a:solidFill>
                <a:latin typeface="Lato"/>
                <a:ea typeface="Lato"/>
                <a:cs typeface="Lato"/>
                <a:sym typeface="Lato"/>
              </a:defRPr>
            </a:lvl1pPr>
            <a:lvl2pPr indent="-431800" lvl="1" marL="914400" marR="0" rtl="0" algn="l">
              <a:lnSpc>
                <a:spcPct val="100000"/>
              </a:lnSpc>
              <a:spcBef>
                <a:spcPts val="72"/>
              </a:spcBef>
              <a:spcAft>
                <a:spcPts val="0"/>
              </a:spcAft>
              <a:buClr>
                <a:srgbClr val="797979"/>
              </a:buClr>
              <a:buSzPts val="3200"/>
              <a:buFont typeface="Lato"/>
              <a:buChar char="•"/>
              <a:defRPr i="0" sz="3200" u="none" cap="none" strike="noStrike">
                <a:solidFill>
                  <a:srgbClr val="797979"/>
                </a:solidFill>
                <a:latin typeface="Lato"/>
                <a:ea typeface="Lato"/>
                <a:cs typeface="Lato"/>
                <a:sym typeface="Lato"/>
              </a:defRPr>
            </a:lvl2pPr>
            <a:lvl3pPr indent="-406400" lvl="2" marL="1371600" marR="0" rtl="0" algn="l">
              <a:lnSpc>
                <a:spcPct val="100000"/>
              </a:lnSpc>
              <a:spcBef>
                <a:spcPts val="560"/>
              </a:spcBef>
              <a:spcAft>
                <a:spcPts val="0"/>
              </a:spcAft>
              <a:buClr>
                <a:srgbClr val="797979"/>
              </a:buClr>
              <a:buSzPts val="2800"/>
              <a:buFont typeface="Lato"/>
              <a:buChar char="-"/>
              <a:defRPr i="0" sz="2800" u="none" cap="none" strike="noStrike">
                <a:solidFill>
                  <a:srgbClr val="797979"/>
                </a:solidFill>
                <a:latin typeface="Lato"/>
                <a:ea typeface="Lato"/>
                <a:cs typeface="Lato"/>
                <a:sym typeface="Lato"/>
              </a:defRPr>
            </a:lvl3pPr>
            <a:lvl4pPr indent="-355600" lvl="3" marL="1828800" marR="0" rtl="0" algn="l">
              <a:lnSpc>
                <a:spcPct val="100000"/>
              </a:lnSpc>
              <a:spcBef>
                <a:spcPts val="400"/>
              </a:spcBef>
              <a:spcAft>
                <a:spcPts val="0"/>
              </a:spcAft>
              <a:buClr>
                <a:srgbClr val="797979"/>
              </a:buClr>
              <a:buSzPts val="2000"/>
              <a:buFont typeface="Lato"/>
              <a:buChar char="•"/>
              <a:defRPr i="0" sz="2000" u="none" cap="none" strike="noStrike">
                <a:solidFill>
                  <a:srgbClr val="797979"/>
                </a:solidFill>
                <a:latin typeface="Lato"/>
                <a:ea typeface="Lato"/>
                <a:cs typeface="Lato"/>
                <a:sym typeface="Lato"/>
              </a:defRPr>
            </a:lvl4pPr>
            <a:lvl5pPr indent="-355600" lvl="4" marL="2286000" marR="0" rtl="0" algn="l">
              <a:lnSpc>
                <a:spcPct val="100000"/>
              </a:lnSpc>
              <a:spcBef>
                <a:spcPts val="400"/>
              </a:spcBef>
              <a:spcAft>
                <a:spcPts val="0"/>
              </a:spcAft>
              <a:buClr>
                <a:srgbClr val="797979"/>
              </a:buClr>
              <a:buSzPts val="2000"/>
              <a:buFont typeface="Lato"/>
              <a:buChar char="-"/>
              <a:defRPr i="0" sz="2000" u="none" cap="none" strike="noStrike">
                <a:solidFill>
                  <a:srgbClr val="797979"/>
                </a:solidFill>
                <a:latin typeface="Lato"/>
                <a:ea typeface="Lato"/>
                <a:cs typeface="Lato"/>
                <a:sym typeface="Lato"/>
              </a:defRPr>
            </a:lvl5pPr>
            <a:lvl6pPr indent="-355600" lvl="5" marL="27432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6pPr>
            <a:lvl7pPr indent="-355600" lvl="6" marL="32004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7pPr>
            <a:lvl8pPr indent="-355600" lvl="7" marL="36576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8pPr>
            <a:lvl9pPr indent="-355600" lvl="8" marL="41148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randed" showMasterSp="0">
  <p:cSld name="1_Blank">
    <p:bg>
      <p:bgPr>
        <a:solidFill>
          <a:schemeClr val="lt1"/>
        </a:solidFill>
      </p:bgPr>
    </p:bg>
    <p:spTree>
      <p:nvGrpSpPr>
        <p:cNvPr id="257" name="Shape 257"/>
        <p:cNvGrpSpPr/>
        <p:nvPr/>
      </p:nvGrpSpPr>
      <p:grpSpPr>
        <a:xfrm>
          <a:off x="0" y="0"/>
          <a:ext cx="0" cy="0"/>
          <a:chOff x="0" y="0"/>
          <a:chExt cx="0" cy="0"/>
        </a:xfrm>
      </p:grpSpPr>
      <p:sp>
        <p:nvSpPr>
          <p:cNvPr id="258" name="Google Shape;258;p61"/>
          <p:cNvSpPr/>
          <p:nvPr/>
        </p:nvSpPr>
        <p:spPr>
          <a:xfrm>
            <a:off x="0" y="0"/>
            <a:ext cx="9144000" cy="51435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9" name="Google Shape;259;p61"/>
          <p:cNvSpPr/>
          <p:nvPr/>
        </p:nvSpPr>
        <p:spPr>
          <a:xfrm>
            <a:off x="8412094" y="4492823"/>
            <a:ext cx="633900" cy="6507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0" name="Google Shape;260;p61"/>
          <p:cNvSpPr/>
          <p:nvPr/>
        </p:nvSpPr>
        <p:spPr>
          <a:xfrm>
            <a:off x="0" y="0"/>
            <a:ext cx="9144000" cy="5143500"/>
          </a:xfrm>
          <a:custGeom>
            <a:rect b="b" l="l" r="r" t="t"/>
            <a:pathLst>
              <a:path extrusionOk="0" h="5143500" w="9144000">
                <a:moveTo>
                  <a:pt x="0" y="5143500"/>
                </a:moveTo>
                <a:lnTo>
                  <a:pt x="9144000" y="5143500"/>
                </a:lnTo>
                <a:lnTo>
                  <a:pt x="9144000" y="0"/>
                </a:lnTo>
                <a:lnTo>
                  <a:pt x="0" y="0"/>
                </a:lnTo>
                <a:lnTo>
                  <a:pt x="0" y="514350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1" name="Google Shape;261;p61"/>
          <p:cNvSpPr/>
          <p:nvPr/>
        </p:nvSpPr>
        <p:spPr>
          <a:xfrm>
            <a:off x="8426044" y="4492823"/>
            <a:ext cx="624000" cy="650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2" name="Google Shape;262;p61"/>
          <p:cNvSpPr/>
          <p:nvPr/>
        </p:nvSpPr>
        <p:spPr>
          <a:xfrm>
            <a:off x="8205157" y="4403495"/>
            <a:ext cx="939165" cy="713104"/>
          </a:xfrm>
          <a:custGeom>
            <a:rect b="b" l="l" r="r" t="t"/>
            <a:pathLst>
              <a:path extrusionOk="0" h="713104" w="939165">
                <a:moveTo>
                  <a:pt x="0" y="712599"/>
                </a:moveTo>
                <a:lnTo>
                  <a:pt x="938841" y="712599"/>
                </a:lnTo>
                <a:lnTo>
                  <a:pt x="938841" y="0"/>
                </a:lnTo>
                <a:lnTo>
                  <a:pt x="0" y="0"/>
                </a:lnTo>
                <a:lnTo>
                  <a:pt x="0" y="712599"/>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3" name="Google Shape;263;p61"/>
          <p:cNvSpPr/>
          <p:nvPr/>
        </p:nvSpPr>
        <p:spPr>
          <a:xfrm>
            <a:off x="-9600" y="-27800"/>
            <a:ext cx="9153600" cy="650700"/>
          </a:xfrm>
          <a:prstGeom prst="rect">
            <a:avLst/>
          </a:prstGeom>
          <a:solidFill>
            <a:srgbClr val="277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61"/>
          <p:cNvSpPr/>
          <p:nvPr/>
        </p:nvSpPr>
        <p:spPr>
          <a:xfrm rot="-100169">
            <a:off x="-11058" y="288420"/>
            <a:ext cx="9143981" cy="457399"/>
          </a:xfrm>
          <a:prstGeom prst="rect">
            <a:avLst/>
          </a:prstGeom>
          <a:solidFill>
            <a:srgbClr val="277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61"/>
          <p:cNvSpPr/>
          <p:nvPr/>
        </p:nvSpPr>
        <p:spPr>
          <a:xfrm rot="-128393">
            <a:off x="-8641" y="522850"/>
            <a:ext cx="5350931" cy="295120"/>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6" name="Google Shape;266;p61"/>
          <p:cNvPicPr preferRelativeResize="0"/>
          <p:nvPr/>
        </p:nvPicPr>
        <p:blipFill>
          <a:blip r:embed="rId5">
            <a:alphaModFix/>
          </a:blip>
          <a:stretch>
            <a:fillRect/>
          </a:stretch>
        </p:blipFill>
        <p:spPr>
          <a:xfrm>
            <a:off x="8528724" y="22738"/>
            <a:ext cx="552574" cy="567425"/>
          </a:xfrm>
          <a:prstGeom prst="rect">
            <a:avLst/>
          </a:prstGeom>
          <a:noFill/>
          <a:ln>
            <a:noFill/>
          </a:ln>
        </p:spPr>
      </p:pic>
      <p:sp>
        <p:nvSpPr>
          <p:cNvPr id="267" name="Google Shape;267;p61"/>
          <p:cNvSpPr/>
          <p:nvPr/>
        </p:nvSpPr>
        <p:spPr>
          <a:xfrm rot="-128393">
            <a:off x="-23691" y="507775"/>
            <a:ext cx="5350931" cy="295120"/>
          </a:xfrm>
          <a:prstGeom prst="rtTriangle">
            <a:avLst/>
          </a:prstGeom>
          <a:solidFill>
            <a:srgbClr val="277C9B">
              <a:alpha val="68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61"/>
          <p:cNvSpPr txBox="1"/>
          <p:nvPr>
            <p:ph type="title"/>
          </p:nvPr>
        </p:nvSpPr>
        <p:spPr>
          <a:xfrm>
            <a:off x="457193" y="1043540"/>
            <a:ext cx="8229600" cy="8574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7E9D"/>
              </a:buClr>
              <a:buSzPts val="3600"/>
              <a:buFont typeface="Lato"/>
              <a:buNone/>
              <a:defRPr b="1" i="0" sz="3600" u="none" cap="none" strike="noStrike">
                <a:solidFill>
                  <a:srgbClr val="007E9D"/>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69" name="Google Shape;269;p61"/>
          <p:cNvSpPr txBox="1"/>
          <p:nvPr>
            <p:ph idx="1" type="body"/>
          </p:nvPr>
        </p:nvSpPr>
        <p:spPr>
          <a:xfrm>
            <a:off x="457200" y="1900950"/>
            <a:ext cx="7720500" cy="2885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600"/>
              </a:spcBef>
              <a:spcAft>
                <a:spcPts val="0"/>
              </a:spcAft>
              <a:buClr>
                <a:srgbClr val="797979"/>
              </a:buClr>
              <a:buSzPts val="3200"/>
              <a:buNone/>
              <a:defRPr b="1" i="0" sz="3200" u="none" cap="none" strike="noStrike">
                <a:solidFill>
                  <a:srgbClr val="797979"/>
                </a:solidFill>
              </a:defRPr>
            </a:lvl1pPr>
            <a:lvl2pPr indent="-419100" lvl="1" marL="914400" marR="0" rtl="0" algn="l">
              <a:lnSpc>
                <a:spcPct val="100000"/>
              </a:lnSpc>
              <a:spcBef>
                <a:spcPts val="72"/>
              </a:spcBef>
              <a:spcAft>
                <a:spcPts val="0"/>
              </a:spcAft>
              <a:buClr>
                <a:srgbClr val="797979"/>
              </a:buClr>
              <a:buSzPts val="3000"/>
              <a:buFont typeface="Lato"/>
              <a:buChar char="•"/>
              <a:defRPr i="0" sz="3000" u="none" cap="none" strike="noStrike">
                <a:solidFill>
                  <a:srgbClr val="797979"/>
                </a:solidFill>
                <a:latin typeface="Lato"/>
                <a:ea typeface="Lato"/>
                <a:cs typeface="Lato"/>
                <a:sym typeface="Lato"/>
              </a:defRPr>
            </a:lvl2pPr>
            <a:lvl3pPr indent="-406400" lvl="2" marL="1371600" marR="0" rtl="0" algn="l">
              <a:lnSpc>
                <a:spcPct val="100000"/>
              </a:lnSpc>
              <a:spcBef>
                <a:spcPts val="560"/>
              </a:spcBef>
              <a:spcAft>
                <a:spcPts val="0"/>
              </a:spcAft>
              <a:buClr>
                <a:srgbClr val="797979"/>
              </a:buClr>
              <a:buSzPts val="2800"/>
              <a:buFont typeface="Lato"/>
              <a:buChar char="-"/>
              <a:defRPr i="0" sz="2800" u="none" cap="none" strike="noStrike">
                <a:solidFill>
                  <a:srgbClr val="797979"/>
                </a:solidFill>
                <a:latin typeface="Lato"/>
                <a:ea typeface="Lato"/>
                <a:cs typeface="Lato"/>
                <a:sym typeface="Lato"/>
              </a:defRPr>
            </a:lvl3pPr>
            <a:lvl4pPr indent="-355600" lvl="3" marL="1828800" marR="0" rtl="0" algn="l">
              <a:lnSpc>
                <a:spcPct val="100000"/>
              </a:lnSpc>
              <a:spcBef>
                <a:spcPts val="400"/>
              </a:spcBef>
              <a:spcAft>
                <a:spcPts val="0"/>
              </a:spcAft>
              <a:buClr>
                <a:srgbClr val="797979"/>
              </a:buClr>
              <a:buSzPts val="2000"/>
              <a:buFont typeface="Lato"/>
              <a:buChar char="•"/>
              <a:defRPr i="0" sz="2000" u="none" cap="none" strike="noStrike">
                <a:solidFill>
                  <a:srgbClr val="797979"/>
                </a:solidFill>
                <a:latin typeface="Lato"/>
                <a:ea typeface="Lato"/>
                <a:cs typeface="Lato"/>
                <a:sym typeface="Lato"/>
              </a:defRPr>
            </a:lvl4pPr>
            <a:lvl5pPr indent="-355600" lvl="4" marL="2286000" marR="0" rtl="0" algn="l">
              <a:lnSpc>
                <a:spcPct val="100000"/>
              </a:lnSpc>
              <a:spcBef>
                <a:spcPts val="400"/>
              </a:spcBef>
              <a:spcAft>
                <a:spcPts val="0"/>
              </a:spcAft>
              <a:buClr>
                <a:srgbClr val="797979"/>
              </a:buClr>
              <a:buSzPts val="2000"/>
              <a:buFont typeface="Lato"/>
              <a:buChar char="-"/>
              <a:defRPr i="0" sz="2000" u="none" cap="none" strike="noStrike">
                <a:solidFill>
                  <a:srgbClr val="797979"/>
                </a:solidFill>
                <a:latin typeface="Lato"/>
                <a:ea typeface="Lato"/>
                <a:cs typeface="Lato"/>
                <a:sym typeface="Lato"/>
              </a:defRPr>
            </a:lvl5pPr>
            <a:lvl6pPr indent="-355600" lvl="5" marL="27432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6pPr>
            <a:lvl7pPr indent="-355600" lvl="6" marL="32004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7pPr>
            <a:lvl8pPr indent="-355600" lvl="7" marL="36576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8pPr>
            <a:lvl9pPr indent="-355600" lvl="8" marL="41148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randed 1" showMasterSp="0">
  <p:cSld name="1_Blank_1">
    <p:bg>
      <p:bgPr>
        <a:solidFill>
          <a:schemeClr val="lt1"/>
        </a:solidFill>
      </p:bgPr>
    </p:bg>
    <p:spTree>
      <p:nvGrpSpPr>
        <p:cNvPr id="270" name="Shape 270"/>
        <p:cNvGrpSpPr/>
        <p:nvPr/>
      </p:nvGrpSpPr>
      <p:grpSpPr>
        <a:xfrm>
          <a:off x="0" y="0"/>
          <a:ext cx="0" cy="0"/>
          <a:chOff x="0" y="0"/>
          <a:chExt cx="0" cy="0"/>
        </a:xfrm>
      </p:grpSpPr>
      <p:sp>
        <p:nvSpPr>
          <p:cNvPr id="271" name="Google Shape;271;p62"/>
          <p:cNvSpPr/>
          <p:nvPr/>
        </p:nvSpPr>
        <p:spPr>
          <a:xfrm>
            <a:off x="0" y="0"/>
            <a:ext cx="9144000" cy="51435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2" name="Google Shape;272;p62"/>
          <p:cNvSpPr/>
          <p:nvPr/>
        </p:nvSpPr>
        <p:spPr>
          <a:xfrm>
            <a:off x="8412094" y="4492823"/>
            <a:ext cx="633900" cy="6507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3" name="Google Shape;273;p62"/>
          <p:cNvSpPr/>
          <p:nvPr/>
        </p:nvSpPr>
        <p:spPr>
          <a:xfrm>
            <a:off x="0" y="0"/>
            <a:ext cx="9144000" cy="5143500"/>
          </a:xfrm>
          <a:custGeom>
            <a:rect b="b" l="l" r="r" t="t"/>
            <a:pathLst>
              <a:path extrusionOk="0" h="5143500" w="9144000">
                <a:moveTo>
                  <a:pt x="0" y="5143500"/>
                </a:moveTo>
                <a:lnTo>
                  <a:pt x="9144000" y="5143500"/>
                </a:lnTo>
                <a:lnTo>
                  <a:pt x="9144000" y="0"/>
                </a:lnTo>
                <a:lnTo>
                  <a:pt x="0" y="0"/>
                </a:lnTo>
                <a:lnTo>
                  <a:pt x="0" y="514350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4" name="Google Shape;274;p62"/>
          <p:cNvSpPr/>
          <p:nvPr/>
        </p:nvSpPr>
        <p:spPr>
          <a:xfrm>
            <a:off x="8426044" y="4492823"/>
            <a:ext cx="624000" cy="650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5" name="Google Shape;275;p62"/>
          <p:cNvSpPr/>
          <p:nvPr/>
        </p:nvSpPr>
        <p:spPr>
          <a:xfrm>
            <a:off x="8205157" y="4403495"/>
            <a:ext cx="939165" cy="713104"/>
          </a:xfrm>
          <a:custGeom>
            <a:rect b="b" l="l" r="r" t="t"/>
            <a:pathLst>
              <a:path extrusionOk="0" h="713104" w="939165">
                <a:moveTo>
                  <a:pt x="0" y="712599"/>
                </a:moveTo>
                <a:lnTo>
                  <a:pt x="938841" y="712599"/>
                </a:lnTo>
                <a:lnTo>
                  <a:pt x="938841" y="0"/>
                </a:lnTo>
                <a:lnTo>
                  <a:pt x="0" y="0"/>
                </a:lnTo>
                <a:lnTo>
                  <a:pt x="0" y="712599"/>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6" name="Google Shape;276;p62"/>
          <p:cNvSpPr/>
          <p:nvPr/>
        </p:nvSpPr>
        <p:spPr>
          <a:xfrm>
            <a:off x="8205157" y="4403495"/>
            <a:ext cx="939165" cy="713104"/>
          </a:xfrm>
          <a:custGeom>
            <a:rect b="b" l="l" r="r" t="t"/>
            <a:pathLst>
              <a:path extrusionOk="0" h="713104" w="939165">
                <a:moveTo>
                  <a:pt x="0" y="0"/>
                </a:moveTo>
                <a:lnTo>
                  <a:pt x="938842" y="0"/>
                </a:lnTo>
                <a:lnTo>
                  <a:pt x="938842" y="712599"/>
                </a:lnTo>
                <a:lnTo>
                  <a:pt x="0" y="712599"/>
                </a:lnTo>
                <a:lnTo>
                  <a:pt x="0" y="0"/>
                </a:lnTo>
                <a:close/>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7" name="Google Shape;277;p62"/>
          <p:cNvSpPr/>
          <p:nvPr/>
        </p:nvSpPr>
        <p:spPr>
          <a:xfrm>
            <a:off x="-9600" y="-27800"/>
            <a:ext cx="9153600" cy="650700"/>
          </a:xfrm>
          <a:prstGeom prst="rect">
            <a:avLst/>
          </a:prstGeom>
          <a:solidFill>
            <a:srgbClr val="F0BB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62"/>
          <p:cNvSpPr/>
          <p:nvPr/>
        </p:nvSpPr>
        <p:spPr>
          <a:xfrm rot="-100169">
            <a:off x="-11058" y="288420"/>
            <a:ext cx="9143981" cy="457399"/>
          </a:xfrm>
          <a:prstGeom prst="rect">
            <a:avLst/>
          </a:prstGeom>
          <a:solidFill>
            <a:srgbClr val="F0BB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62"/>
          <p:cNvSpPr/>
          <p:nvPr/>
        </p:nvSpPr>
        <p:spPr>
          <a:xfrm rot="-128593">
            <a:off x="-8446" y="506786"/>
            <a:ext cx="5350643" cy="311032"/>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0" name="Google Shape;280;p62"/>
          <p:cNvPicPr preferRelativeResize="0"/>
          <p:nvPr/>
        </p:nvPicPr>
        <p:blipFill>
          <a:blip r:embed="rId5">
            <a:alphaModFix/>
          </a:blip>
          <a:stretch>
            <a:fillRect/>
          </a:stretch>
        </p:blipFill>
        <p:spPr>
          <a:xfrm>
            <a:off x="8521849" y="9662"/>
            <a:ext cx="563200" cy="575775"/>
          </a:xfrm>
          <a:prstGeom prst="rect">
            <a:avLst/>
          </a:prstGeom>
          <a:noFill/>
          <a:ln>
            <a:noFill/>
          </a:ln>
        </p:spPr>
      </p:pic>
      <p:sp>
        <p:nvSpPr>
          <p:cNvPr id="281" name="Google Shape;281;p62"/>
          <p:cNvSpPr/>
          <p:nvPr/>
        </p:nvSpPr>
        <p:spPr>
          <a:xfrm rot="-128593">
            <a:off x="-11546" y="503711"/>
            <a:ext cx="5350643" cy="311032"/>
          </a:xfrm>
          <a:prstGeom prst="rtTriangle">
            <a:avLst/>
          </a:prstGeom>
          <a:solidFill>
            <a:srgbClr val="EEBA1C">
              <a:alpha val="67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62"/>
          <p:cNvSpPr txBox="1"/>
          <p:nvPr>
            <p:ph type="title"/>
          </p:nvPr>
        </p:nvSpPr>
        <p:spPr>
          <a:xfrm>
            <a:off x="457193" y="1043540"/>
            <a:ext cx="8229600" cy="8574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7E9D"/>
              </a:buClr>
              <a:buSzPts val="3600"/>
              <a:buFont typeface="Lato"/>
              <a:buNone/>
              <a:defRPr b="1" i="0" sz="3600" u="none" cap="none" strike="noStrike">
                <a:solidFill>
                  <a:srgbClr val="007E9D"/>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83" name="Google Shape;283;p62"/>
          <p:cNvSpPr txBox="1"/>
          <p:nvPr>
            <p:ph idx="1" type="body"/>
          </p:nvPr>
        </p:nvSpPr>
        <p:spPr>
          <a:xfrm>
            <a:off x="457200" y="1900950"/>
            <a:ext cx="7720500" cy="2885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600"/>
              </a:spcBef>
              <a:spcAft>
                <a:spcPts val="0"/>
              </a:spcAft>
              <a:buClr>
                <a:srgbClr val="797979"/>
              </a:buClr>
              <a:buSzPts val="3200"/>
              <a:buNone/>
              <a:defRPr b="1" i="0" sz="3200" u="none" cap="none" strike="noStrike">
                <a:solidFill>
                  <a:srgbClr val="797979"/>
                </a:solidFill>
              </a:defRPr>
            </a:lvl1pPr>
            <a:lvl2pPr indent="-419100" lvl="1" marL="914400" marR="0" rtl="0" algn="l">
              <a:lnSpc>
                <a:spcPct val="100000"/>
              </a:lnSpc>
              <a:spcBef>
                <a:spcPts val="72"/>
              </a:spcBef>
              <a:spcAft>
                <a:spcPts val="0"/>
              </a:spcAft>
              <a:buClr>
                <a:srgbClr val="797979"/>
              </a:buClr>
              <a:buSzPts val="3000"/>
              <a:buFont typeface="Lato"/>
              <a:buChar char="•"/>
              <a:defRPr i="0" sz="3000" u="none" cap="none" strike="noStrike">
                <a:solidFill>
                  <a:srgbClr val="797979"/>
                </a:solidFill>
                <a:latin typeface="Lato"/>
                <a:ea typeface="Lato"/>
                <a:cs typeface="Lato"/>
                <a:sym typeface="Lato"/>
              </a:defRPr>
            </a:lvl2pPr>
            <a:lvl3pPr indent="-406400" lvl="2" marL="1371600" marR="0" rtl="0" algn="l">
              <a:lnSpc>
                <a:spcPct val="100000"/>
              </a:lnSpc>
              <a:spcBef>
                <a:spcPts val="560"/>
              </a:spcBef>
              <a:spcAft>
                <a:spcPts val="0"/>
              </a:spcAft>
              <a:buClr>
                <a:srgbClr val="797979"/>
              </a:buClr>
              <a:buSzPts val="2800"/>
              <a:buFont typeface="Lato"/>
              <a:buChar char="-"/>
              <a:defRPr i="0" sz="2800" u="none" cap="none" strike="noStrike">
                <a:solidFill>
                  <a:srgbClr val="797979"/>
                </a:solidFill>
                <a:latin typeface="Lato"/>
                <a:ea typeface="Lato"/>
                <a:cs typeface="Lato"/>
                <a:sym typeface="Lato"/>
              </a:defRPr>
            </a:lvl3pPr>
            <a:lvl4pPr indent="-355600" lvl="3" marL="1828800" marR="0" rtl="0" algn="l">
              <a:lnSpc>
                <a:spcPct val="100000"/>
              </a:lnSpc>
              <a:spcBef>
                <a:spcPts val="400"/>
              </a:spcBef>
              <a:spcAft>
                <a:spcPts val="0"/>
              </a:spcAft>
              <a:buClr>
                <a:srgbClr val="797979"/>
              </a:buClr>
              <a:buSzPts val="2000"/>
              <a:buFont typeface="Lato"/>
              <a:buChar char="•"/>
              <a:defRPr i="0" sz="2000" u="none" cap="none" strike="noStrike">
                <a:solidFill>
                  <a:srgbClr val="797979"/>
                </a:solidFill>
                <a:latin typeface="Lato"/>
                <a:ea typeface="Lato"/>
                <a:cs typeface="Lato"/>
                <a:sym typeface="Lato"/>
              </a:defRPr>
            </a:lvl4pPr>
            <a:lvl5pPr indent="-355600" lvl="4" marL="2286000" marR="0" rtl="0" algn="l">
              <a:lnSpc>
                <a:spcPct val="100000"/>
              </a:lnSpc>
              <a:spcBef>
                <a:spcPts val="400"/>
              </a:spcBef>
              <a:spcAft>
                <a:spcPts val="0"/>
              </a:spcAft>
              <a:buClr>
                <a:srgbClr val="797979"/>
              </a:buClr>
              <a:buSzPts val="2000"/>
              <a:buFont typeface="Lato"/>
              <a:buChar char="-"/>
              <a:defRPr i="0" sz="2000" u="none" cap="none" strike="noStrike">
                <a:solidFill>
                  <a:srgbClr val="797979"/>
                </a:solidFill>
                <a:latin typeface="Lato"/>
                <a:ea typeface="Lato"/>
                <a:cs typeface="Lato"/>
                <a:sym typeface="Lato"/>
              </a:defRPr>
            </a:lvl5pPr>
            <a:lvl6pPr indent="-355600" lvl="5" marL="27432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6pPr>
            <a:lvl7pPr indent="-355600" lvl="6" marL="32004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7pPr>
            <a:lvl8pPr indent="-355600" lvl="7" marL="36576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8pPr>
            <a:lvl9pPr indent="-355600" lvl="8" marL="41148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randed 1 1 1" showMasterSp="0">
  <p:cSld name="1_Blank_1_1_1">
    <p:bg>
      <p:bgPr>
        <a:solidFill>
          <a:schemeClr val="lt1"/>
        </a:solidFill>
      </p:bgPr>
    </p:bg>
    <p:spTree>
      <p:nvGrpSpPr>
        <p:cNvPr id="284" name="Shape 284"/>
        <p:cNvGrpSpPr/>
        <p:nvPr/>
      </p:nvGrpSpPr>
      <p:grpSpPr>
        <a:xfrm>
          <a:off x="0" y="0"/>
          <a:ext cx="0" cy="0"/>
          <a:chOff x="0" y="0"/>
          <a:chExt cx="0" cy="0"/>
        </a:xfrm>
      </p:grpSpPr>
      <p:sp>
        <p:nvSpPr>
          <p:cNvPr id="285" name="Google Shape;285;p63"/>
          <p:cNvSpPr/>
          <p:nvPr/>
        </p:nvSpPr>
        <p:spPr>
          <a:xfrm>
            <a:off x="0" y="0"/>
            <a:ext cx="9144000" cy="51435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6" name="Google Shape;286;p63"/>
          <p:cNvSpPr/>
          <p:nvPr/>
        </p:nvSpPr>
        <p:spPr>
          <a:xfrm>
            <a:off x="8412094" y="4492823"/>
            <a:ext cx="633900" cy="6507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7" name="Google Shape;287;p63"/>
          <p:cNvSpPr/>
          <p:nvPr/>
        </p:nvSpPr>
        <p:spPr>
          <a:xfrm>
            <a:off x="0" y="0"/>
            <a:ext cx="9144000" cy="5143500"/>
          </a:xfrm>
          <a:custGeom>
            <a:rect b="b" l="l" r="r" t="t"/>
            <a:pathLst>
              <a:path extrusionOk="0" h="5143500" w="9144000">
                <a:moveTo>
                  <a:pt x="0" y="5143500"/>
                </a:moveTo>
                <a:lnTo>
                  <a:pt x="9144000" y="5143500"/>
                </a:lnTo>
                <a:lnTo>
                  <a:pt x="9144000" y="0"/>
                </a:lnTo>
                <a:lnTo>
                  <a:pt x="0" y="0"/>
                </a:lnTo>
                <a:lnTo>
                  <a:pt x="0" y="514350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8" name="Google Shape;288;p63"/>
          <p:cNvSpPr/>
          <p:nvPr/>
        </p:nvSpPr>
        <p:spPr>
          <a:xfrm>
            <a:off x="8426044" y="4492823"/>
            <a:ext cx="624000" cy="650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9" name="Google Shape;289;p63"/>
          <p:cNvSpPr/>
          <p:nvPr/>
        </p:nvSpPr>
        <p:spPr>
          <a:xfrm>
            <a:off x="8205157" y="4403495"/>
            <a:ext cx="939165" cy="713104"/>
          </a:xfrm>
          <a:custGeom>
            <a:rect b="b" l="l" r="r" t="t"/>
            <a:pathLst>
              <a:path extrusionOk="0" h="713104" w="939165">
                <a:moveTo>
                  <a:pt x="0" y="712599"/>
                </a:moveTo>
                <a:lnTo>
                  <a:pt x="938841" y="712599"/>
                </a:lnTo>
                <a:lnTo>
                  <a:pt x="938841" y="0"/>
                </a:lnTo>
                <a:lnTo>
                  <a:pt x="0" y="0"/>
                </a:lnTo>
                <a:lnTo>
                  <a:pt x="0" y="712599"/>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0" name="Google Shape;290;p63"/>
          <p:cNvSpPr/>
          <p:nvPr/>
        </p:nvSpPr>
        <p:spPr>
          <a:xfrm>
            <a:off x="8205157" y="4403495"/>
            <a:ext cx="939165" cy="713104"/>
          </a:xfrm>
          <a:custGeom>
            <a:rect b="b" l="l" r="r" t="t"/>
            <a:pathLst>
              <a:path extrusionOk="0" h="713104" w="939165">
                <a:moveTo>
                  <a:pt x="0" y="0"/>
                </a:moveTo>
                <a:lnTo>
                  <a:pt x="938842" y="0"/>
                </a:lnTo>
                <a:lnTo>
                  <a:pt x="938842" y="712599"/>
                </a:lnTo>
                <a:lnTo>
                  <a:pt x="0" y="712599"/>
                </a:lnTo>
                <a:lnTo>
                  <a:pt x="0" y="0"/>
                </a:lnTo>
                <a:close/>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1" name="Google Shape;291;p63"/>
          <p:cNvSpPr/>
          <p:nvPr/>
        </p:nvSpPr>
        <p:spPr>
          <a:xfrm>
            <a:off x="-9600" y="-27800"/>
            <a:ext cx="9153600" cy="650700"/>
          </a:xfrm>
          <a:prstGeom prst="rect">
            <a:avLst/>
          </a:prstGeom>
          <a:solidFill>
            <a:srgbClr val="53A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63"/>
          <p:cNvSpPr/>
          <p:nvPr/>
        </p:nvSpPr>
        <p:spPr>
          <a:xfrm rot="-100169">
            <a:off x="-11058" y="288420"/>
            <a:ext cx="9143981" cy="457399"/>
          </a:xfrm>
          <a:prstGeom prst="rect">
            <a:avLst/>
          </a:prstGeom>
          <a:solidFill>
            <a:srgbClr val="53A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63"/>
          <p:cNvSpPr/>
          <p:nvPr/>
        </p:nvSpPr>
        <p:spPr>
          <a:xfrm rot="-128544">
            <a:off x="3982" y="529715"/>
            <a:ext cx="5344636" cy="304425"/>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63"/>
          <p:cNvSpPr/>
          <p:nvPr/>
        </p:nvSpPr>
        <p:spPr>
          <a:xfrm rot="-128503">
            <a:off x="-37826" y="530229"/>
            <a:ext cx="5370452" cy="304425"/>
          </a:xfrm>
          <a:prstGeom prst="rtTriangle">
            <a:avLst/>
          </a:prstGeom>
          <a:solidFill>
            <a:srgbClr val="55AD57">
              <a:alpha val="37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5" name="Google Shape;295;p63"/>
          <p:cNvPicPr preferRelativeResize="0"/>
          <p:nvPr/>
        </p:nvPicPr>
        <p:blipFill>
          <a:blip r:embed="rId5">
            <a:alphaModFix/>
          </a:blip>
          <a:stretch>
            <a:fillRect/>
          </a:stretch>
        </p:blipFill>
        <p:spPr>
          <a:xfrm>
            <a:off x="8528724" y="22738"/>
            <a:ext cx="552574" cy="567425"/>
          </a:xfrm>
          <a:prstGeom prst="rect">
            <a:avLst/>
          </a:prstGeom>
          <a:noFill/>
          <a:ln>
            <a:noFill/>
          </a:ln>
        </p:spPr>
      </p:pic>
      <p:sp>
        <p:nvSpPr>
          <p:cNvPr id="296" name="Google Shape;296;p63"/>
          <p:cNvSpPr txBox="1"/>
          <p:nvPr>
            <p:ph type="title"/>
          </p:nvPr>
        </p:nvSpPr>
        <p:spPr>
          <a:xfrm>
            <a:off x="457193" y="1043540"/>
            <a:ext cx="8229600" cy="8574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7E9D"/>
              </a:buClr>
              <a:buSzPts val="3600"/>
              <a:buFont typeface="Lato"/>
              <a:buNone/>
              <a:defRPr b="1" i="0" sz="3600" u="none" cap="none" strike="noStrike">
                <a:solidFill>
                  <a:srgbClr val="007E9D"/>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7" name="Google Shape;297;p63"/>
          <p:cNvSpPr txBox="1"/>
          <p:nvPr>
            <p:ph idx="1" type="body"/>
          </p:nvPr>
        </p:nvSpPr>
        <p:spPr>
          <a:xfrm>
            <a:off x="457200" y="1900950"/>
            <a:ext cx="7720500" cy="2885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600"/>
              </a:spcBef>
              <a:spcAft>
                <a:spcPts val="0"/>
              </a:spcAft>
              <a:buClr>
                <a:srgbClr val="797979"/>
              </a:buClr>
              <a:buSzPts val="3200"/>
              <a:buNone/>
              <a:defRPr b="1" i="0" sz="3200" u="none" cap="none" strike="noStrike">
                <a:solidFill>
                  <a:srgbClr val="797979"/>
                </a:solidFill>
              </a:defRPr>
            </a:lvl1pPr>
            <a:lvl2pPr indent="-419100" lvl="1" marL="914400" marR="0" rtl="0" algn="l">
              <a:lnSpc>
                <a:spcPct val="100000"/>
              </a:lnSpc>
              <a:spcBef>
                <a:spcPts val="72"/>
              </a:spcBef>
              <a:spcAft>
                <a:spcPts val="0"/>
              </a:spcAft>
              <a:buClr>
                <a:srgbClr val="797979"/>
              </a:buClr>
              <a:buSzPts val="3000"/>
              <a:buFont typeface="Lato"/>
              <a:buChar char="•"/>
              <a:defRPr i="0" sz="3000" u="none" cap="none" strike="noStrike">
                <a:solidFill>
                  <a:srgbClr val="797979"/>
                </a:solidFill>
                <a:latin typeface="Lato"/>
                <a:ea typeface="Lato"/>
                <a:cs typeface="Lato"/>
                <a:sym typeface="Lato"/>
              </a:defRPr>
            </a:lvl2pPr>
            <a:lvl3pPr indent="-406400" lvl="2" marL="1371600" marR="0" rtl="0" algn="l">
              <a:lnSpc>
                <a:spcPct val="100000"/>
              </a:lnSpc>
              <a:spcBef>
                <a:spcPts val="560"/>
              </a:spcBef>
              <a:spcAft>
                <a:spcPts val="0"/>
              </a:spcAft>
              <a:buClr>
                <a:srgbClr val="797979"/>
              </a:buClr>
              <a:buSzPts val="2800"/>
              <a:buFont typeface="Lato"/>
              <a:buChar char="-"/>
              <a:defRPr i="0" sz="2800" u="none" cap="none" strike="noStrike">
                <a:solidFill>
                  <a:srgbClr val="797979"/>
                </a:solidFill>
                <a:latin typeface="Lato"/>
                <a:ea typeface="Lato"/>
                <a:cs typeface="Lato"/>
                <a:sym typeface="Lato"/>
              </a:defRPr>
            </a:lvl3pPr>
            <a:lvl4pPr indent="-355600" lvl="3" marL="1828800" marR="0" rtl="0" algn="l">
              <a:lnSpc>
                <a:spcPct val="100000"/>
              </a:lnSpc>
              <a:spcBef>
                <a:spcPts val="400"/>
              </a:spcBef>
              <a:spcAft>
                <a:spcPts val="0"/>
              </a:spcAft>
              <a:buClr>
                <a:srgbClr val="797979"/>
              </a:buClr>
              <a:buSzPts val="2000"/>
              <a:buFont typeface="Lato"/>
              <a:buChar char="•"/>
              <a:defRPr i="0" sz="2000" u="none" cap="none" strike="noStrike">
                <a:solidFill>
                  <a:srgbClr val="797979"/>
                </a:solidFill>
                <a:latin typeface="Lato"/>
                <a:ea typeface="Lato"/>
                <a:cs typeface="Lato"/>
                <a:sym typeface="Lato"/>
              </a:defRPr>
            </a:lvl4pPr>
            <a:lvl5pPr indent="-355600" lvl="4" marL="2286000" marR="0" rtl="0" algn="l">
              <a:lnSpc>
                <a:spcPct val="100000"/>
              </a:lnSpc>
              <a:spcBef>
                <a:spcPts val="400"/>
              </a:spcBef>
              <a:spcAft>
                <a:spcPts val="0"/>
              </a:spcAft>
              <a:buClr>
                <a:srgbClr val="797979"/>
              </a:buClr>
              <a:buSzPts val="2000"/>
              <a:buFont typeface="Lato"/>
              <a:buChar char="-"/>
              <a:defRPr i="0" sz="2000" u="none" cap="none" strike="noStrike">
                <a:solidFill>
                  <a:srgbClr val="797979"/>
                </a:solidFill>
                <a:latin typeface="Lato"/>
                <a:ea typeface="Lato"/>
                <a:cs typeface="Lato"/>
                <a:sym typeface="Lato"/>
              </a:defRPr>
            </a:lvl5pPr>
            <a:lvl6pPr indent="-355600" lvl="5" marL="27432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6pPr>
            <a:lvl7pPr indent="-355600" lvl="6" marL="32004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7pPr>
            <a:lvl8pPr indent="-355600" lvl="7" marL="36576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8pPr>
            <a:lvl9pPr indent="-355600" lvl="8" marL="41148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 name="Shape 29"/>
        <p:cNvGrpSpPr/>
        <p:nvPr/>
      </p:nvGrpSpPr>
      <p:grpSpPr>
        <a:xfrm>
          <a:off x="0" y="0"/>
          <a:ext cx="0" cy="0"/>
          <a:chOff x="0" y="0"/>
          <a:chExt cx="0" cy="0"/>
        </a:xfrm>
      </p:grpSpPr>
      <p:sp>
        <p:nvSpPr>
          <p:cNvPr id="30" name="Google Shape;30;p7"/>
          <p:cNvSpPr txBox="1"/>
          <p:nvPr>
            <p:ph type="ctrTitle"/>
          </p:nvPr>
        </p:nvSpPr>
        <p:spPr>
          <a:xfrm>
            <a:off x="685800" y="1597819"/>
            <a:ext cx="7772400" cy="1102519"/>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rgbClr val="F0BD1D"/>
              </a:buClr>
              <a:buSzPts val="4800"/>
              <a:buFont typeface="Calibri"/>
              <a:buNone/>
              <a:defRPr b="1" i="0" sz="4800" u="none" cap="none" strike="noStrike">
                <a:solidFill>
                  <a:srgbClr val="F0BD1D"/>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 name="Google Shape;31;p7"/>
          <p:cNvSpPr txBox="1"/>
          <p:nvPr>
            <p:ph idx="1" type="subTitle"/>
          </p:nvPr>
        </p:nvSpPr>
        <p:spPr>
          <a:xfrm>
            <a:off x="160215" y="3686419"/>
            <a:ext cx="6400800" cy="131445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600"/>
              </a:spcBef>
              <a:spcAft>
                <a:spcPts val="0"/>
              </a:spcAft>
              <a:buClr>
                <a:srgbClr val="F0BD1D"/>
              </a:buClr>
              <a:buSzPts val="3600"/>
              <a:buFont typeface="Arial"/>
              <a:buNone/>
              <a:defRPr b="0" i="0" sz="3600" u="none" cap="none" strike="noStrike">
                <a:solidFill>
                  <a:srgbClr val="F0BD1D"/>
                </a:solidFill>
                <a:latin typeface="Calibri"/>
                <a:ea typeface="Calibri"/>
                <a:cs typeface="Calibri"/>
                <a:sym typeface="Calibri"/>
              </a:defRPr>
            </a:lvl1pPr>
            <a:lvl2pPr lvl="1" marR="0" rtl="0" algn="ctr">
              <a:spcBef>
                <a:spcPts val="72"/>
              </a:spcBef>
              <a:spcAft>
                <a:spcPts val="0"/>
              </a:spcAft>
              <a:buClr>
                <a:srgbClr val="88939B"/>
              </a:buClr>
              <a:buSzPts val="3200"/>
              <a:buFont typeface="Arial"/>
              <a:buNone/>
              <a:defRPr b="0" i="0" sz="3200" u="none" cap="none" strike="noStrike">
                <a:solidFill>
                  <a:srgbClr val="88939B"/>
                </a:solidFill>
                <a:latin typeface="Calibri"/>
                <a:ea typeface="Calibri"/>
                <a:cs typeface="Calibri"/>
                <a:sym typeface="Calibri"/>
              </a:defRPr>
            </a:lvl2pPr>
            <a:lvl3pPr lvl="2" marR="0" rtl="0" algn="ctr">
              <a:spcBef>
                <a:spcPts val="560"/>
              </a:spcBef>
              <a:spcAft>
                <a:spcPts val="0"/>
              </a:spcAft>
              <a:buClr>
                <a:srgbClr val="88939B"/>
              </a:buClr>
              <a:buSzPts val="2800"/>
              <a:buFont typeface="Merriweather Sans"/>
              <a:buNone/>
              <a:defRPr b="0" i="0" sz="2800" u="none" cap="none" strike="noStrike">
                <a:solidFill>
                  <a:srgbClr val="88939B"/>
                </a:solidFill>
                <a:latin typeface="Calibri"/>
                <a:ea typeface="Calibri"/>
                <a:cs typeface="Calibri"/>
                <a:sym typeface="Calibri"/>
              </a:defRPr>
            </a:lvl3pPr>
            <a:lvl4pPr lvl="3" marR="0" rtl="0" algn="ctr">
              <a:spcBef>
                <a:spcPts val="400"/>
              </a:spcBef>
              <a:spcAft>
                <a:spcPts val="0"/>
              </a:spcAft>
              <a:buClr>
                <a:srgbClr val="88939B"/>
              </a:buClr>
              <a:buSzPts val="2000"/>
              <a:buFont typeface="Arial"/>
              <a:buNone/>
              <a:defRPr b="0" i="0" sz="2000" u="none" cap="none" strike="noStrike">
                <a:solidFill>
                  <a:srgbClr val="88939B"/>
                </a:solidFill>
                <a:latin typeface="Calibri"/>
                <a:ea typeface="Calibri"/>
                <a:cs typeface="Calibri"/>
                <a:sym typeface="Calibri"/>
              </a:defRPr>
            </a:lvl4pPr>
            <a:lvl5pPr lvl="4" marR="0" rtl="0" algn="ctr">
              <a:spcBef>
                <a:spcPts val="400"/>
              </a:spcBef>
              <a:spcAft>
                <a:spcPts val="0"/>
              </a:spcAft>
              <a:buClr>
                <a:srgbClr val="88939B"/>
              </a:buClr>
              <a:buSzPts val="2000"/>
              <a:buFont typeface="Merriweather Sans"/>
              <a:buNone/>
              <a:defRPr b="0" i="0" sz="2000" u="none" cap="none" strike="noStrike">
                <a:solidFill>
                  <a:srgbClr val="88939B"/>
                </a:solidFill>
                <a:latin typeface="Calibri"/>
                <a:ea typeface="Calibri"/>
                <a:cs typeface="Calibri"/>
                <a:sym typeface="Calibri"/>
              </a:defRPr>
            </a:lvl5pPr>
            <a:lvl6pPr lvl="5" marR="0" rtl="0" algn="ctr">
              <a:spcBef>
                <a:spcPts val="400"/>
              </a:spcBef>
              <a:spcAft>
                <a:spcPts val="0"/>
              </a:spcAft>
              <a:buClr>
                <a:srgbClr val="88939B"/>
              </a:buClr>
              <a:buSzPts val="2000"/>
              <a:buFont typeface="Arial"/>
              <a:buNone/>
              <a:defRPr b="0" i="0" sz="2000" u="none" cap="none" strike="noStrike">
                <a:solidFill>
                  <a:srgbClr val="88939B"/>
                </a:solidFill>
                <a:latin typeface="Calibri"/>
                <a:ea typeface="Calibri"/>
                <a:cs typeface="Calibri"/>
                <a:sym typeface="Calibri"/>
              </a:defRPr>
            </a:lvl6pPr>
            <a:lvl7pPr lvl="6" marR="0" rtl="0" algn="ctr">
              <a:spcBef>
                <a:spcPts val="400"/>
              </a:spcBef>
              <a:spcAft>
                <a:spcPts val="0"/>
              </a:spcAft>
              <a:buClr>
                <a:srgbClr val="88939B"/>
              </a:buClr>
              <a:buSzPts val="2000"/>
              <a:buFont typeface="Arial"/>
              <a:buNone/>
              <a:defRPr b="0" i="0" sz="2000" u="none" cap="none" strike="noStrike">
                <a:solidFill>
                  <a:srgbClr val="88939B"/>
                </a:solidFill>
                <a:latin typeface="Calibri"/>
                <a:ea typeface="Calibri"/>
                <a:cs typeface="Calibri"/>
                <a:sym typeface="Calibri"/>
              </a:defRPr>
            </a:lvl7pPr>
            <a:lvl8pPr lvl="7" marR="0" rtl="0" algn="ctr">
              <a:spcBef>
                <a:spcPts val="400"/>
              </a:spcBef>
              <a:spcAft>
                <a:spcPts val="0"/>
              </a:spcAft>
              <a:buClr>
                <a:srgbClr val="88939B"/>
              </a:buClr>
              <a:buSzPts val="2000"/>
              <a:buFont typeface="Arial"/>
              <a:buNone/>
              <a:defRPr b="0" i="0" sz="2000" u="none" cap="none" strike="noStrike">
                <a:solidFill>
                  <a:srgbClr val="88939B"/>
                </a:solidFill>
                <a:latin typeface="Calibri"/>
                <a:ea typeface="Calibri"/>
                <a:cs typeface="Calibri"/>
                <a:sym typeface="Calibri"/>
              </a:defRPr>
            </a:lvl8pPr>
            <a:lvl9pPr lvl="8" marR="0" rtl="0" algn="ctr">
              <a:spcBef>
                <a:spcPts val="400"/>
              </a:spcBef>
              <a:spcAft>
                <a:spcPts val="0"/>
              </a:spcAft>
              <a:buClr>
                <a:srgbClr val="88939B"/>
              </a:buClr>
              <a:buSzPts val="2000"/>
              <a:buFont typeface="Arial"/>
              <a:buNone/>
              <a:defRPr b="0" i="0" sz="2000" u="none" cap="none" strike="noStrike">
                <a:solidFill>
                  <a:srgbClr val="88939B"/>
                </a:solidFill>
                <a:latin typeface="Calibri"/>
                <a:ea typeface="Calibri"/>
                <a:cs typeface="Calibri"/>
                <a:sym typeface="Calibri"/>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randed 2" showMasterSp="0">
  <p:cSld name="1_Blank_2">
    <p:bg>
      <p:bgPr>
        <a:solidFill>
          <a:schemeClr val="lt1"/>
        </a:solidFill>
      </p:bgPr>
    </p:bg>
    <p:spTree>
      <p:nvGrpSpPr>
        <p:cNvPr id="298" name="Shape 298"/>
        <p:cNvGrpSpPr/>
        <p:nvPr/>
      </p:nvGrpSpPr>
      <p:grpSpPr>
        <a:xfrm>
          <a:off x="0" y="0"/>
          <a:ext cx="0" cy="0"/>
          <a:chOff x="0" y="0"/>
          <a:chExt cx="0" cy="0"/>
        </a:xfrm>
      </p:grpSpPr>
      <p:sp>
        <p:nvSpPr>
          <p:cNvPr id="299" name="Google Shape;299;p64"/>
          <p:cNvSpPr/>
          <p:nvPr/>
        </p:nvSpPr>
        <p:spPr>
          <a:xfrm>
            <a:off x="0" y="0"/>
            <a:ext cx="9144000" cy="51435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00" name="Google Shape;300;p64"/>
          <p:cNvSpPr/>
          <p:nvPr/>
        </p:nvSpPr>
        <p:spPr>
          <a:xfrm>
            <a:off x="8412094" y="4492823"/>
            <a:ext cx="633900" cy="6507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01" name="Google Shape;301;p64"/>
          <p:cNvSpPr/>
          <p:nvPr/>
        </p:nvSpPr>
        <p:spPr>
          <a:xfrm>
            <a:off x="0" y="0"/>
            <a:ext cx="9144000" cy="5143500"/>
          </a:xfrm>
          <a:custGeom>
            <a:rect b="b" l="l" r="r" t="t"/>
            <a:pathLst>
              <a:path extrusionOk="0" h="5143500" w="9144000">
                <a:moveTo>
                  <a:pt x="0" y="5143500"/>
                </a:moveTo>
                <a:lnTo>
                  <a:pt x="9144000" y="5143500"/>
                </a:lnTo>
                <a:lnTo>
                  <a:pt x="9144000" y="0"/>
                </a:lnTo>
                <a:lnTo>
                  <a:pt x="0" y="0"/>
                </a:lnTo>
                <a:lnTo>
                  <a:pt x="0" y="514350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02" name="Google Shape;302;p64"/>
          <p:cNvSpPr/>
          <p:nvPr/>
        </p:nvSpPr>
        <p:spPr>
          <a:xfrm>
            <a:off x="8426044" y="4492823"/>
            <a:ext cx="624000" cy="650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03" name="Google Shape;303;p64"/>
          <p:cNvSpPr/>
          <p:nvPr/>
        </p:nvSpPr>
        <p:spPr>
          <a:xfrm>
            <a:off x="8205157" y="4403495"/>
            <a:ext cx="939165" cy="713104"/>
          </a:xfrm>
          <a:custGeom>
            <a:rect b="b" l="l" r="r" t="t"/>
            <a:pathLst>
              <a:path extrusionOk="0" h="713104" w="939165">
                <a:moveTo>
                  <a:pt x="0" y="712599"/>
                </a:moveTo>
                <a:lnTo>
                  <a:pt x="938841" y="712599"/>
                </a:lnTo>
                <a:lnTo>
                  <a:pt x="938841" y="0"/>
                </a:lnTo>
                <a:lnTo>
                  <a:pt x="0" y="0"/>
                </a:lnTo>
                <a:lnTo>
                  <a:pt x="0" y="712599"/>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04" name="Google Shape;304;p64"/>
          <p:cNvSpPr/>
          <p:nvPr/>
        </p:nvSpPr>
        <p:spPr>
          <a:xfrm>
            <a:off x="-9600" y="-27800"/>
            <a:ext cx="9153600" cy="650700"/>
          </a:xfrm>
          <a:prstGeom prst="rect">
            <a:avLst/>
          </a:prstGeom>
          <a:solidFill>
            <a:srgbClr val="277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64"/>
          <p:cNvSpPr/>
          <p:nvPr/>
        </p:nvSpPr>
        <p:spPr>
          <a:xfrm rot="-100169">
            <a:off x="-11058" y="288420"/>
            <a:ext cx="9143981" cy="457399"/>
          </a:xfrm>
          <a:prstGeom prst="rect">
            <a:avLst/>
          </a:prstGeom>
          <a:solidFill>
            <a:srgbClr val="277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64"/>
          <p:cNvSpPr/>
          <p:nvPr/>
        </p:nvSpPr>
        <p:spPr>
          <a:xfrm rot="-128393">
            <a:off x="-8641" y="522850"/>
            <a:ext cx="5350931" cy="295120"/>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64"/>
          <p:cNvSpPr/>
          <p:nvPr/>
        </p:nvSpPr>
        <p:spPr>
          <a:xfrm rot="-128393">
            <a:off x="-23691" y="507775"/>
            <a:ext cx="5350931" cy="295120"/>
          </a:xfrm>
          <a:prstGeom prst="rtTriangle">
            <a:avLst/>
          </a:prstGeom>
          <a:solidFill>
            <a:srgbClr val="277C9B">
              <a:alpha val="68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64"/>
          <p:cNvSpPr txBox="1"/>
          <p:nvPr>
            <p:ph type="title"/>
          </p:nvPr>
        </p:nvSpPr>
        <p:spPr>
          <a:xfrm>
            <a:off x="457193" y="1043540"/>
            <a:ext cx="8229600" cy="8574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7E9D"/>
              </a:buClr>
              <a:buSzPts val="3600"/>
              <a:buFont typeface="Lato"/>
              <a:buNone/>
              <a:defRPr b="1" i="0" sz="3600" u="none" cap="none" strike="noStrike">
                <a:solidFill>
                  <a:srgbClr val="007E9D"/>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09" name="Google Shape;309;p64"/>
          <p:cNvSpPr txBox="1"/>
          <p:nvPr>
            <p:ph idx="1" type="body"/>
          </p:nvPr>
        </p:nvSpPr>
        <p:spPr>
          <a:xfrm>
            <a:off x="457200" y="1900950"/>
            <a:ext cx="7720500" cy="2885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600"/>
              </a:spcBef>
              <a:spcAft>
                <a:spcPts val="0"/>
              </a:spcAft>
              <a:buClr>
                <a:srgbClr val="797979"/>
              </a:buClr>
              <a:buSzPts val="3200"/>
              <a:buNone/>
              <a:defRPr b="1" i="0" sz="3200" u="none" cap="none" strike="noStrike">
                <a:solidFill>
                  <a:srgbClr val="797979"/>
                </a:solidFill>
              </a:defRPr>
            </a:lvl1pPr>
            <a:lvl2pPr indent="-419100" lvl="1" marL="914400" marR="0" rtl="0" algn="l">
              <a:lnSpc>
                <a:spcPct val="100000"/>
              </a:lnSpc>
              <a:spcBef>
                <a:spcPts val="72"/>
              </a:spcBef>
              <a:spcAft>
                <a:spcPts val="0"/>
              </a:spcAft>
              <a:buClr>
                <a:srgbClr val="797979"/>
              </a:buClr>
              <a:buSzPts val="3000"/>
              <a:buFont typeface="Lato"/>
              <a:buChar char="•"/>
              <a:defRPr i="0" sz="3000" u="none" cap="none" strike="noStrike">
                <a:solidFill>
                  <a:srgbClr val="797979"/>
                </a:solidFill>
                <a:latin typeface="Lato"/>
                <a:ea typeface="Lato"/>
                <a:cs typeface="Lato"/>
                <a:sym typeface="Lato"/>
              </a:defRPr>
            </a:lvl2pPr>
            <a:lvl3pPr indent="-406400" lvl="2" marL="1371600" marR="0" rtl="0" algn="l">
              <a:lnSpc>
                <a:spcPct val="100000"/>
              </a:lnSpc>
              <a:spcBef>
                <a:spcPts val="560"/>
              </a:spcBef>
              <a:spcAft>
                <a:spcPts val="0"/>
              </a:spcAft>
              <a:buClr>
                <a:srgbClr val="797979"/>
              </a:buClr>
              <a:buSzPts val="2800"/>
              <a:buFont typeface="Lato"/>
              <a:buChar char="-"/>
              <a:defRPr i="0" sz="2800" u="none" cap="none" strike="noStrike">
                <a:solidFill>
                  <a:srgbClr val="797979"/>
                </a:solidFill>
                <a:latin typeface="Lato"/>
                <a:ea typeface="Lato"/>
                <a:cs typeface="Lato"/>
                <a:sym typeface="Lato"/>
              </a:defRPr>
            </a:lvl3pPr>
            <a:lvl4pPr indent="-355600" lvl="3" marL="1828800" marR="0" rtl="0" algn="l">
              <a:lnSpc>
                <a:spcPct val="100000"/>
              </a:lnSpc>
              <a:spcBef>
                <a:spcPts val="400"/>
              </a:spcBef>
              <a:spcAft>
                <a:spcPts val="0"/>
              </a:spcAft>
              <a:buClr>
                <a:srgbClr val="797979"/>
              </a:buClr>
              <a:buSzPts val="2000"/>
              <a:buFont typeface="Lato"/>
              <a:buChar char="•"/>
              <a:defRPr i="0" sz="2000" u="none" cap="none" strike="noStrike">
                <a:solidFill>
                  <a:srgbClr val="797979"/>
                </a:solidFill>
                <a:latin typeface="Lato"/>
                <a:ea typeface="Lato"/>
                <a:cs typeface="Lato"/>
                <a:sym typeface="Lato"/>
              </a:defRPr>
            </a:lvl4pPr>
            <a:lvl5pPr indent="-355600" lvl="4" marL="2286000" marR="0" rtl="0" algn="l">
              <a:lnSpc>
                <a:spcPct val="100000"/>
              </a:lnSpc>
              <a:spcBef>
                <a:spcPts val="400"/>
              </a:spcBef>
              <a:spcAft>
                <a:spcPts val="0"/>
              </a:spcAft>
              <a:buClr>
                <a:srgbClr val="797979"/>
              </a:buClr>
              <a:buSzPts val="2000"/>
              <a:buFont typeface="Lato"/>
              <a:buChar char="-"/>
              <a:defRPr i="0" sz="2000" u="none" cap="none" strike="noStrike">
                <a:solidFill>
                  <a:srgbClr val="797979"/>
                </a:solidFill>
                <a:latin typeface="Lato"/>
                <a:ea typeface="Lato"/>
                <a:cs typeface="Lato"/>
                <a:sym typeface="Lato"/>
              </a:defRPr>
            </a:lvl5pPr>
            <a:lvl6pPr indent="-355600" lvl="5" marL="27432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6pPr>
            <a:lvl7pPr indent="-355600" lvl="6" marL="32004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7pPr>
            <a:lvl8pPr indent="-355600" lvl="7" marL="36576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8pPr>
            <a:lvl9pPr indent="-355600" lvl="8" marL="41148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Only">
  <p:cSld name="7_Title Only">
    <p:bg>
      <p:bgPr>
        <a:solidFill>
          <a:schemeClr val="accent2"/>
        </a:solidFill>
      </p:bgPr>
    </p:bg>
    <p:spTree>
      <p:nvGrpSpPr>
        <p:cNvPr id="310" name="Shape 310"/>
        <p:cNvGrpSpPr/>
        <p:nvPr/>
      </p:nvGrpSpPr>
      <p:grpSpPr>
        <a:xfrm>
          <a:off x="0" y="0"/>
          <a:ext cx="0" cy="0"/>
          <a:chOff x="0" y="0"/>
          <a:chExt cx="0" cy="0"/>
        </a:xfrm>
      </p:grpSpPr>
      <p:sp>
        <p:nvSpPr>
          <p:cNvPr id="311" name="Google Shape;311;p65"/>
          <p:cNvSpPr txBox="1"/>
          <p:nvPr>
            <p:ph type="title"/>
          </p:nvPr>
        </p:nvSpPr>
        <p:spPr>
          <a:xfrm>
            <a:off x="457193" y="2051610"/>
            <a:ext cx="8229600" cy="8574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FFFFFF"/>
              </a:buClr>
              <a:buSzPts val="4800"/>
              <a:buFont typeface="Lato Black"/>
              <a:buNone/>
              <a:defRPr b="0" i="0" u="none" cap="none" strike="noStrike">
                <a:solidFill>
                  <a:srgbClr val="FFFFFF"/>
                </a:solidFill>
                <a:latin typeface="Lato Black"/>
                <a:ea typeface="Lato Black"/>
                <a:cs typeface="Lato Black"/>
                <a:sym typeface="Lato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12" name="Shape 312"/>
        <p:cNvGrpSpPr/>
        <p:nvPr/>
      </p:nvGrpSpPr>
      <p:grpSpPr>
        <a:xfrm>
          <a:off x="0" y="0"/>
          <a:ext cx="0" cy="0"/>
          <a:chOff x="0" y="0"/>
          <a:chExt cx="0" cy="0"/>
        </a:xfrm>
      </p:grpSpPr>
      <p:sp>
        <p:nvSpPr>
          <p:cNvPr id="313" name="Google Shape;313;p66"/>
          <p:cNvSpPr txBox="1"/>
          <p:nvPr>
            <p:ph type="ctrTitle"/>
          </p:nvPr>
        </p:nvSpPr>
        <p:spPr>
          <a:xfrm>
            <a:off x="311708" y="744575"/>
            <a:ext cx="8520600" cy="2052600"/>
          </a:xfrm>
          <a:prstGeom prst="rect">
            <a:avLst/>
          </a:prstGeom>
        </p:spPr>
        <p:txBody>
          <a:bodyPr anchorCtr="0" anchor="b" bIns="45700" lIns="91425" spcFirstLastPara="1" rIns="91425" wrap="square" tIns="4570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14" name="Google Shape;314;p66"/>
          <p:cNvSpPr txBox="1"/>
          <p:nvPr>
            <p:ph idx="1" type="subTitle"/>
          </p:nvPr>
        </p:nvSpPr>
        <p:spPr>
          <a:xfrm>
            <a:off x="311700" y="2834125"/>
            <a:ext cx="8520600" cy="792600"/>
          </a:xfrm>
          <a:prstGeom prst="rect">
            <a:avLst/>
          </a:prstGeom>
        </p:spPr>
        <p:txBody>
          <a:bodyPr anchorCtr="0" anchor="t" bIns="45700" lIns="91425" spcFirstLastPara="1" rIns="91425" wrap="square" tIns="45700">
            <a:noAutofit/>
          </a:bodyPr>
          <a:lstStyle>
            <a:lvl1pPr lvl="0" rtl="0" algn="ctr">
              <a:lnSpc>
                <a:spcPct val="100000"/>
              </a:lnSpc>
              <a:spcBef>
                <a:spcPts val="600"/>
              </a:spcBef>
              <a:spcAft>
                <a:spcPts val="0"/>
              </a:spcAft>
              <a:buSzPts val="2800"/>
              <a:buNone/>
              <a:defRPr sz="2800"/>
            </a:lvl1pPr>
            <a:lvl2pPr lvl="1" rtl="0" algn="ctr">
              <a:lnSpc>
                <a:spcPct val="100000"/>
              </a:lnSpc>
              <a:spcBef>
                <a:spcPts val="72"/>
              </a:spcBef>
              <a:spcAft>
                <a:spcPts val="0"/>
              </a:spcAft>
              <a:buSzPts val="2800"/>
              <a:buNone/>
              <a:defRPr sz="2800"/>
            </a:lvl2pPr>
            <a:lvl3pPr lvl="2" rtl="0" algn="ctr">
              <a:lnSpc>
                <a:spcPct val="100000"/>
              </a:lnSpc>
              <a:spcBef>
                <a:spcPts val="56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315" name="Google Shape;315;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316" name="Shape 316"/>
        <p:cNvGrpSpPr/>
        <p:nvPr/>
      </p:nvGrpSpPr>
      <p:grpSpPr>
        <a:xfrm>
          <a:off x="0" y="0"/>
          <a:ext cx="0" cy="0"/>
          <a:chOff x="0" y="0"/>
          <a:chExt cx="0" cy="0"/>
        </a:xfrm>
      </p:grpSpPr>
      <p:sp>
        <p:nvSpPr>
          <p:cNvPr id="317" name="Google Shape;317;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spTree>
      <p:nvGrpSpPr>
        <p:cNvPr id="318" name="Shape 318"/>
        <p:cNvGrpSpPr/>
        <p:nvPr/>
      </p:nvGrpSpPr>
      <p:grpSpPr>
        <a:xfrm>
          <a:off x="0" y="0"/>
          <a:ext cx="0" cy="0"/>
          <a:chOff x="0" y="0"/>
          <a:chExt cx="0" cy="0"/>
        </a:xfrm>
      </p:grpSpPr>
      <p:sp>
        <p:nvSpPr>
          <p:cNvPr id="319" name="Google Shape;319;p68"/>
          <p:cNvSpPr txBox="1"/>
          <p:nvPr>
            <p:ph type="title"/>
          </p:nvPr>
        </p:nvSpPr>
        <p:spPr>
          <a:xfrm>
            <a:off x="311700" y="140225"/>
            <a:ext cx="8520600" cy="572700"/>
          </a:xfrm>
          <a:prstGeom prst="rect">
            <a:avLst/>
          </a:prstGeom>
        </p:spPr>
        <p:txBody>
          <a:bodyPr anchorCtr="0" anchor="ctr" bIns="45700" lIns="91425" spcFirstLastPara="1" rIns="91425" wrap="square" tIns="45700">
            <a:noAutofit/>
          </a:bodyPr>
          <a:lstStyle>
            <a:lvl1pPr lvl="0" rtl="0">
              <a:spcBef>
                <a:spcPts val="0"/>
              </a:spcBef>
              <a:spcAft>
                <a:spcPts val="0"/>
              </a:spcAft>
              <a:buSzPts val="4800"/>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0" name="Google Shape;320;p68"/>
          <p:cNvSpPr txBox="1"/>
          <p:nvPr>
            <p:ph idx="1" type="body"/>
          </p:nvPr>
        </p:nvSpPr>
        <p:spPr>
          <a:xfrm>
            <a:off x="311700" y="1152475"/>
            <a:ext cx="8520600" cy="3416400"/>
          </a:xfrm>
          <a:prstGeom prst="rect">
            <a:avLst/>
          </a:prstGeom>
        </p:spPr>
        <p:txBody>
          <a:bodyPr anchorCtr="0" anchor="t" bIns="45700" lIns="91425" spcFirstLastPara="1" rIns="91425" wrap="square" tIns="45700">
            <a:noAutofit/>
          </a:bodyPr>
          <a:lstStyle>
            <a:lvl1pPr indent="-228600" lvl="0" marL="457200" rtl="0">
              <a:spcBef>
                <a:spcPts val="600"/>
              </a:spcBef>
              <a:spcAft>
                <a:spcPts val="0"/>
              </a:spcAft>
              <a:buClr>
                <a:srgbClr val="53AB8E"/>
              </a:buClr>
              <a:buSzPts val="3600"/>
              <a:buFont typeface="Proxima Nova"/>
              <a:buNone/>
              <a:defRPr b="1">
                <a:solidFill>
                  <a:srgbClr val="53AB8E"/>
                </a:solidFill>
                <a:latin typeface="Proxima Nova"/>
                <a:ea typeface="Proxima Nova"/>
                <a:cs typeface="Proxima Nova"/>
                <a:sym typeface="Proxima Nova"/>
              </a:defRPr>
            </a:lvl1pPr>
            <a:lvl2pPr indent="-431800" lvl="1" marL="914400" rtl="0">
              <a:spcBef>
                <a:spcPts val="72"/>
              </a:spcBef>
              <a:spcAft>
                <a:spcPts val="0"/>
              </a:spcAft>
              <a:buClr>
                <a:srgbClr val="277C9B"/>
              </a:buClr>
              <a:buSzPts val="3200"/>
              <a:buFont typeface="Proxima Nova"/>
              <a:buChar char="•"/>
              <a:defRPr b="1">
                <a:solidFill>
                  <a:srgbClr val="277C9B"/>
                </a:solidFill>
                <a:latin typeface="Proxima Nova"/>
                <a:ea typeface="Proxima Nova"/>
                <a:cs typeface="Proxima Nova"/>
                <a:sym typeface="Proxima Nova"/>
              </a:defRPr>
            </a:lvl2pPr>
            <a:lvl3pPr indent="-406400" lvl="2" marL="1371600" rtl="0">
              <a:spcBef>
                <a:spcPts val="560"/>
              </a:spcBef>
              <a:spcAft>
                <a:spcPts val="0"/>
              </a:spcAft>
              <a:buSzPts val="2800"/>
              <a:buFont typeface="Proxima Nova"/>
              <a:buChar char="-"/>
              <a:defRPr>
                <a:latin typeface="Proxima Nova"/>
                <a:ea typeface="Proxima Nova"/>
                <a:cs typeface="Proxima Nova"/>
                <a:sym typeface="Proxima Nova"/>
              </a:defRPr>
            </a:lvl3pPr>
            <a:lvl4pPr indent="-355600" lvl="3" marL="1828800" rtl="0">
              <a:spcBef>
                <a:spcPts val="400"/>
              </a:spcBef>
              <a:spcAft>
                <a:spcPts val="0"/>
              </a:spcAft>
              <a:buSzPts val="2000"/>
              <a:buFont typeface="Proxima Nova"/>
              <a:buChar char="•"/>
              <a:defRPr>
                <a:latin typeface="Proxima Nova"/>
                <a:ea typeface="Proxima Nova"/>
                <a:cs typeface="Proxima Nova"/>
                <a:sym typeface="Proxima Nova"/>
              </a:defRPr>
            </a:lvl4pPr>
            <a:lvl5pPr indent="-355600" lvl="4" marL="2286000" rtl="0">
              <a:spcBef>
                <a:spcPts val="400"/>
              </a:spcBef>
              <a:spcAft>
                <a:spcPts val="0"/>
              </a:spcAft>
              <a:buSzPts val="2000"/>
              <a:buFont typeface="Proxima Nova"/>
              <a:buChar char="-"/>
              <a:defRPr>
                <a:latin typeface="Proxima Nova"/>
                <a:ea typeface="Proxima Nova"/>
                <a:cs typeface="Proxima Nova"/>
                <a:sym typeface="Proxima Nova"/>
              </a:defRPr>
            </a:lvl5pPr>
            <a:lvl6pPr indent="-355600" lvl="5" marL="2743200" rtl="0">
              <a:spcBef>
                <a:spcPts val="400"/>
              </a:spcBef>
              <a:spcAft>
                <a:spcPts val="0"/>
              </a:spcAft>
              <a:buSzPts val="2000"/>
              <a:buFont typeface="Proxima Nova"/>
              <a:buChar char="•"/>
              <a:defRPr>
                <a:latin typeface="Proxima Nova"/>
                <a:ea typeface="Proxima Nova"/>
                <a:cs typeface="Proxima Nova"/>
                <a:sym typeface="Proxima Nova"/>
              </a:defRPr>
            </a:lvl6pPr>
            <a:lvl7pPr indent="-355600" lvl="6" marL="3200400" rtl="0">
              <a:spcBef>
                <a:spcPts val="400"/>
              </a:spcBef>
              <a:spcAft>
                <a:spcPts val="0"/>
              </a:spcAft>
              <a:buSzPts val="2000"/>
              <a:buFont typeface="Proxima Nova"/>
              <a:buChar char="•"/>
              <a:defRPr>
                <a:latin typeface="Proxima Nova"/>
                <a:ea typeface="Proxima Nova"/>
                <a:cs typeface="Proxima Nova"/>
                <a:sym typeface="Proxima Nova"/>
              </a:defRPr>
            </a:lvl7pPr>
            <a:lvl8pPr indent="-355600" lvl="7" marL="3657600" rtl="0">
              <a:spcBef>
                <a:spcPts val="400"/>
              </a:spcBef>
              <a:spcAft>
                <a:spcPts val="0"/>
              </a:spcAft>
              <a:buSzPts val="2000"/>
              <a:buFont typeface="Proxima Nova"/>
              <a:buChar char="•"/>
              <a:defRPr>
                <a:latin typeface="Proxima Nova"/>
                <a:ea typeface="Proxima Nova"/>
                <a:cs typeface="Proxima Nova"/>
                <a:sym typeface="Proxima Nova"/>
              </a:defRPr>
            </a:lvl8pPr>
            <a:lvl9pPr indent="-355600" lvl="8" marL="4114800" rtl="0">
              <a:spcBef>
                <a:spcPts val="400"/>
              </a:spcBef>
              <a:spcAft>
                <a:spcPts val="0"/>
              </a:spcAft>
              <a:buSzPts val="2000"/>
              <a:buFont typeface="Proxima Nova"/>
              <a:buChar char="•"/>
              <a:defRPr>
                <a:latin typeface="Proxima Nova"/>
                <a:ea typeface="Proxima Nova"/>
                <a:cs typeface="Proxima Nova"/>
                <a:sym typeface="Proxima Nova"/>
              </a:defRPr>
            </a:lvl9pPr>
          </a:lstStyle>
          <a:p/>
        </p:txBody>
      </p:sp>
      <p:sp>
        <p:nvSpPr>
          <p:cNvPr id="321" name="Google Shape;321;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Only 1">
  <p:cSld name="7_Title Only_1">
    <p:bg>
      <p:bgPr>
        <a:solidFill>
          <a:schemeClr val="accent2"/>
        </a:solidFill>
      </p:bgPr>
    </p:bg>
    <p:spTree>
      <p:nvGrpSpPr>
        <p:cNvPr id="322" name="Shape 322"/>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p:cSld name="4_Title Only 2">
    <p:spTree>
      <p:nvGrpSpPr>
        <p:cNvPr id="323" name="Shape 323"/>
        <p:cNvGrpSpPr/>
        <p:nvPr/>
      </p:nvGrpSpPr>
      <p:grpSpPr>
        <a:xfrm>
          <a:off x="0" y="0"/>
          <a:ext cx="0" cy="0"/>
          <a:chOff x="0" y="0"/>
          <a:chExt cx="0" cy="0"/>
        </a:xfrm>
      </p:grpSpPr>
      <p:sp>
        <p:nvSpPr>
          <p:cNvPr id="324" name="Google Shape;324;p70"/>
          <p:cNvSpPr/>
          <p:nvPr/>
        </p:nvSpPr>
        <p:spPr>
          <a:xfrm>
            <a:off x="0" y="4495656"/>
            <a:ext cx="9144000" cy="695700"/>
          </a:xfrm>
          <a:prstGeom prst="rect">
            <a:avLst/>
          </a:prstGeom>
          <a:solidFill>
            <a:srgbClr val="55AD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5" name="Google Shape;325;p70"/>
          <p:cNvPicPr preferRelativeResize="0"/>
          <p:nvPr/>
        </p:nvPicPr>
        <p:blipFill rotWithShape="1">
          <a:blip r:embed="rId2">
            <a:alphaModFix/>
          </a:blip>
          <a:srcRect b="0" l="0" r="0" t="0"/>
          <a:stretch/>
        </p:blipFill>
        <p:spPr>
          <a:xfrm>
            <a:off x="7312485" y="4495656"/>
            <a:ext cx="1739236" cy="695694"/>
          </a:xfrm>
          <a:prstGeom prst="rect">
            <a:avLst/>
          </a:prstGeom>
          <a:noFill/>
          <a:ln>
            <a:noFill/>
          </a:ln>
        </p:spPr>
      </p:pic>
      <p:sp>
        <p:nvSpPr>
          <p:cNvPr id="326" name="Google Shape;326;p70"/>
          <p:cNvSpPr/>
          <p:nvPr/>
        </p:nvSpPr>
        <p:spPr>
          <a:xfrm>
            <a:off x="-125835" y="4382404"/>
            <a:ext cx="9395667" cy="922197"/>
          </a:xfrm>
          <a:prstGeom prst="rect">
            <a:avLst/>
          </a:prstGeom>
        </p:spPr>
        <p:txBody>
          <a:bodyPr>
            <a:prstTxWarp prst="textPlain"/>
          </a:bodyPr>
          <a:lstStyle/>
          <a:p>
            <a:pPr lvl="0" algn="ctr"/>
            <a:r>
              <a:rPr b="1" i="0">
                <a:ln>
                  <a:noFill/>
                </a:ln>
                <a:solidFill>
                  <a:srgbClr val="FFFFFF">
                    <a:alpha val="4310"/>
                  </a:srgbClr>
                </a:solidFill>
                <a:latin typeface="Arial"/>
              </a:rPr>
              <a:t>DEVELOP</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31" name="Shape 331"/>
        <p:cNvGrpSpPr/>
        <p:nvPr/>
      </p:nvGrpSpPr>
      <p:grpSpPr>
        <a:xfrm>
          <a:off x="0" y="0"/>
          <a:ext cx="0" cy="0"/>
          <a:chOff x="0" y="0"/>
          <a:chExt cx="0" cy="0"/>
        </a:xfrm>
      </p:grpSpPr>
      <p:sp>
        <p:nvSpPr>
          <p:cNvPr id="332" name="Google Shape;332;p7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33" name="Google Shape;333;p7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34" name="Google Shape;334;p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5" name="Shape 335"/>
        <p:cNvGrpSpPr/>
        <p:nvPr/>
      </p:nvGrpSpPr>
      <p:grpSpPr>
        <a:xfrm>
          <a:off x="0" y="0"/>
          <a:ext cx="0" cy="0"/>
          <a:chOff x="0" y="0"/>
          <a:chExt cx="0" cy="0"/>
        </a:xfrm>
      </p:grpSpPr>
      <p:sp>
        <p:nvSpPr>
          <p:cNvPr id="336" name="Google Shape;336;p7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37" name="Google Shape;337;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8" name="Shape 338"/>
        <p:cNvGrpSpPr/>
        <p:nvPr/>
      </p:nvGrpSpPr>
      <p:grpSpPr>
        <a:xfrm>
          <a:off x="0" y="0"/>
          <a:ext cx="0" cy="0"/>
          <a:chOff x="0" y="0"/>
          <a:chExt cx="0" cy="0"/>
        </a:xfrm>
      </p:grpSpPr>
      <p:sp>
        <p:nvSpPr>
          <p:cNvPr id="339" name="Google Shape;339;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0" name="Google Shape;340;p7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41" name="Google Shape;341;p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 name="Shape 32"/>
        <p:cNvGrpSpPr/>
        <p:nvPr/>
      </p:nvGrpSpPr>
      <p:grpSpPr>
        <a:xfrm>
          <a:off x="0" y="0"/>
          <a:ext cx="0" cy="0"/>
          <a:chOff x="0" y="0"/>
          <a:chExt cx="0" cy="0"/>
        </a:xfrm>
      </p:grpSpPr>
      <p:sp>
        <p:nvSpPr>
          <p:cNvPr id="33" name="Google Shape;33;p8"/>
          <p:cNvSpPr txBox="1"/>
          <p:nvPr>
            <p:ph type="title"/>
          </p:nvPr>
        </p:nvSpPr>
        <p:spPr>
          <a:xfrm>
            <a:off x="427318" y="146215"/>
            <a:ext cx="8229600" cy="85725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F0BD1D"/>
              </a:buClr>
              <a:buSzPts val="4800"/>
              <a:buFont typeface="Calibri"/>
              <a:buNone/>
              <a:defRPr b="1" i="0" sz="4800" u="none" cap="none" strike="noStrike">
                <a:solidFill>
                  <a:srgbClr val="F0BD1D"/>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 name="Google Shape;34;p8"/>
          <p:cNvSpPr txBox="1"/>
          <p:nvPr>
            <p:ph idx="1" type="body"/>
          </p:nvPr>
        </p:nvSpPr>
        <p:spPr>
          <a:xfrm>
            <a:off x="457200" y="900113"/>
            <a:ext cx="4038600" cy="2545556"/>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2800"/>
              <a:buFont typeface="Arial"/>
              <a:buNone/>
              <a:defRPr b="0" i="0" sz="2800" u="none" cap="none" strike="noStrike">
                <a:solidFill>
                  <a:srgbClr val="207C9D"/>
                </a:solidFill>
                <a:latin typeface="Calibri"/>
                <a:ea typeface="Calibri"/>
                <a:cs typeface="Calibri"/>
                <a:sym typeface="Calibri"/>
              </a:defRPr>
            </a:lvl1pPr>
            <a:lvl2pPr indent="-381000" lvl="1" marL="914400" marR="0" rtl="0" algn="l">
              <a:spcBef>
                <a:spcPts val="72"/>
              </a:spcBef>
              <a:spcAft>
                <a:spcPts val="0"/>
              </a:spcAft>
              <a:buClr>
                <a:srgbClr val="797979"/>
              </a:buClr>
              <a:buSzPts val="2400"/>
              <a:buFont typeface="Arial"/>
              <a:buChar char="•"/>
              <a:defRPr b="0" i="0" sz="2400" u="none" cap="none" strike="noStrike">
                <a:solidFill>
                  <a:srgbClr val="797979"/>
                </a:solidFill>
                <a:latin typeface="Calibri"/>
                <a:ea typeface="Calibri"/>
                <a:cs typeface="Calibri"/>
                <a:sym typeface="Calibri"/>
              </a:defRPr>
            </a:lvl2pPr>
            <a:lvl3pPr indent="-355600" lvl="2" marL="1371600" marR="0" rtl="0" algn="l">
              <a:spcBef>
                <a:spcPts val="40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3pPr>
            <a:lvl4pPr indent="-342900" lvl="3" marL="1828800" marR="0" rtl="0" algn="l">
              <a:spcBef>
                <a:spcPts val="360"/>
              </a:spcBef>
              <a:spcAft>
                <a:spcPts val="0"/>
              </a:spcAft>
              <a:buClr>
                <a:srgbClr val="797979"/>
              </a:buClr>
              <a:buSzPts val="1800"/>
              <a:buFont typeface="Arial"/>
              <a:buChar char="•"/>
              <a:defRPr b="0" i="0" sz="1800" u="none" cap="none" strike="noStrike">
                <a:solidFill>
                  <a:srgbClr val="797979"/>
                </a:solidFill>
                <a:latin typeface="Calibri"/>
                <a:ea typeface="Calibri"/>
                <a:cs typeface="Calibri"/>
                <a:sym typeface="Calibri"/>
              </a:defRPr>
            </a:lvl4pPr>
            <a:lvl5pPr indent="-342900" lvl="4" marL="2286000" marR="0" rtl="0" algn="l">
              <a:spcBef>
                <a:spcPts val="360"/>
              </a:spcBef>
              <a:spcAft>
                <a:spcPts val="0"/>
              </a:spcAft>
              <a:buClr>
                <a:srgbClr val="797979"/>
              </a:buClr>
              <a:buSzPts val="1800"/>
              <a:buFont typeface="Merriweather Sans"/>
              <a:buChar char="-"/>
              <a:defRPr b="0" i="0" sz="1800" u="none" cap="none" strike="noStrike">
                <a:solidFill>
                  <a:srgbClr val="797979"/>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 name="Google Shape;35;p8"/>
          <p:cNvSpPr txBox="1"/>
          <p:nvPr>
            <p:ph idx="2" type="body"/>
          </p:nvPr>
        </p:nvSpPr>
        <p:spPr>
          <a:xfrm>
            <a:off x="4648200" y="900113"/>
            <a:ext cx="4038600" cy="2545556"/>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2800"/>
              <a:buFont typeface="Arial"/>
              <a:buNone/>
              <a:defRPr b="0" i="0" sz="2800" u="none" cap="none" strike="noStrike">
                <a:solidFill>
                  <a:srgbClr val="207C9D"/>
                </a:solidFill>
                <a:latin typeface="Calibri"/>
                <a:ea typeface="Calibri"/>
                <a:cs typeface="Calibri"/>
                <a:sym typeface="Calibri"/>
              </a:defRPr>
            </a:lvl1pPr>
            <a:lvl2pPr indent="-381000" lvl="1" marL="914400" marR="0" rtl="0" algn="l">
              <a:spcBef>
                <a:spcPts val="72"/>
              </a:spcBef>
              <a:spcAft>
                <a:spcPts val="0"/>
              </a:spcAft>
              <a:buClr>
                <a:srgbClr val="797979"/>
              </a:buClr>
              <a:buSzPts val="2400"/>
              <a:buFont typeface="Arial"/>
              <a:buChar char="•"/>
              <a:defRPr b="0" i="0" sz="2400" u="none" cap="none" strike="noStrike">
                <a:solidFill>
                  <a:srgbClr val="797979"/>
                </a:solidFill>
                <a:latin typeface="Calibri"/>
                <a:ea typeface="Calibri"/>
                <a:cs typeface="Calibri"/>
                <a:sym typeface="Calibri"/>
              </a:defRPr>
            </a:lvl2pPr>
            <a:lvl3pPr indent="-355600" lvl="2" marL="1371600" marR="0" rtl="0" algn="l">
              <a:spcBef>
                <a:spcPts val="40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3pPr>
            <a:lvl4pPr indent="-342900" lvl="3" marL="1828800" marR="0" rtl="0" algn="l">
              <a:spcBef>
                <a:spcPts val="360"/>
              </a:spcBef>
              <a:spcAft>
                <a:spcPts val="0"/>
              </a:spcAft>
              <a:buClr>
                <a:srgbClr val="797979"/>
              </a:buClr>
              <a:buSzPts val="1800"/>
              <a:buFont typeface="Arial"/>
              <a:buChar char="•"/>
              <a:defRPr b="0" i="0" sz="1800" u="none" cap="none" strike="noStrike">
                <a:solidFill>
                  <a:srgbClr val="797979"/>
                </a:solidFill>
                <a:latin typeface="Calibri"/>
                <a:ea typeface="Calibri"/>
                <a:cs typeface="Calibri"/>
                <a:sym typeface="Calibri"/>
              </a:defRPr>
            </a:lvl4pPr>
            <a:lvl5pPr indent="-342900" lvl="4" marL="2286000" marR="0" rtl="0" algn="l">
              <a:spcBef>
                <a:spcPts val="360"/>
              </a:spcBef>
              <a:spcAft>
                <a:spcPts val="0"/>
              </a:spcAft>
              <a:buClr>
                <a:srgbClr val="797979"/>
              </a:buClr>
              <a:buSzPts val="1800"/>
              <a:buFont typeface="Merriweather Sans"/>
              <a:buChar char="-"/>
              <a:defRPr b="0" i="0" sz="1800" u="none" cap="none" strike="noStrike">
                <a:solidFill>
                  <a:srgbClr val="797979"/>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8"/>
          <p:cNvSpPr txBox="1"/>
          <p:nvPr>
            <p:ph idx="10" type="dt"/>
          </p:nvPr>
        </p:nvSpPr>
        <p:spPr>
          <a:xfrm>
            <a:off x="457200" y="4767263"/>
            <a:ext cx="2133600" cy="273844"/>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sz="2000">
                <a:solidFill>
                  <a:srgbClr val="53585F"/>
                </a:solidFill>
                <a:latin typeface="Lato"/>
                <a:ea typeface="Lato"/>
                <a:cs typeface="Lato"/>
                <a:sym typeface="Lato"/>
              </a:defRPr>
            </a:lvl1pPr>
            <a:lvl2pPr lvl="1" marR="0" rtl="0" algn="l">
              <a:spcBef>
                <a:spcPts val="0"/>
              </a:spcBef>
              <a:spcAft>
                <a:spcPts val="0"/>
              </a:spcAft>
              <a:buSzPts val="1400"/>
              <a:buNone/>
              <a:defRPr b="0" i="0" sz="2000" u="none" cap="none" strike="noStrike">
                <a:solidFill>
                  <a:srgbClr val="53585F"/>
                </a:solidFill>
                <a:latin typeface="Lato"/>
                <a:ea typeface="Lato"/>
                <a:cs typeface="Lato"/>
                <a:sym typeface="Lato"/>
              </a:defRPr>
            </a:lvl2pPr>
            <a:lvl3pPr lvl="2" marR="0" rtl="0" algn="l">
              <a:spcBef>
                <a:spcPts val="0"/>
              </a:spcBef>
              <a:spcAft>
                <a:spcPts val="0"/>
              </a:spcAft>
              <a:buSzPts val="1400"/>
              <a:buNone/>
              <a:defRPr b="0" i="0" sz="2000" u="none" cap="none" strike="noStrike">
                <a:solidFill>
                  <a:srgbClr val="53585F"/>
                </a:solidFill>
                <a:latin typeface="Lato"/>
                <a:ea typeface="Lato"/>
                <a:cs typeface="Lato"/>
                <a:sym typeface="Lato"/>
              </a:defRPr>
            </a:lvl3pPr>
            <a:lvl4pPr lvl="3" marR="0" rtl="0" algn="l">
              <a:spcBef>
                <a:spcPts val="0"/>
              </a:spcBef>
              <a:spcAft>
                <a:spcPts val="0"/>
              </a:spcAft>
              <a:buSzPts val="1400"/>
              <a:buNone/>
              <a:defRPr b="0" i="0" sz="2000" u="none" cap="none" strike="noStrike">
                <a:solidFill>
                  <a:srgbClr val="53585F"/>
                </a:solidFill>
                <a:latin typeface="Lato"/>
                <a:ea typeface="Lato"/>
                <a:cs typeface="Lato"/>
                <a:sym typeface="Lato"/>
              </a:defRPr>
            </a:lvl4pPr>
            <a:lvl5pPr lvl="4" marR="0" rtl="0" algn="l">
              <a:spcBef>
                <a:spcPts val="0"/>
              </a:spcBef>
              <a:spcAft>
                <a:spcPts val="0"/>
              </a:spcAft>
              <a:buSzPts val="1400"/>
              <a:buNone/>
              <a:defRPr b="0" i="0" sz="2000" u="none" cap="none" strike="noStrike">
                <a:solidFill>
                  <a:srgbClr val="53585F"/>
                </a:solidFill>
                <a:latin typeface="Lato"/>
                <a:ea typeface="Lato"/>
                <a:cs typeface="Lato"/>
                <a:sym typeface="Lato"/>
              </a:defRPr>
            </a:lvl5pPr>
            <a:lvl6pPr lvl="5" marR="0" rtl="0" algn="l">
              <a:spcBef>
                <a:spcPts val="0"/>
              </a:spcBef>
              <a:spcAft>
                <a:spcPts val="0"/>
              </a:spcAft>
              <a:buSzPts val="1400"/>
              <a:buNone/>
              <a:defRPr b="0" i="0" sz="2000" u="none" cap="none" strike="noStrike">
                <a:solidFill>
                  <a:srgbClr val="53585F"/>
                </a:solidFill>
                <a:latin typeface="Lato"/>
                <a:ea typeface="Lato"/>
                <a:cs typeface="Lato"/>
                <a:sym typeface="Lato"/>
              </a:defRPr>
            </a:lvl6pPr>
            <a:lvl7pPr lvl="6" marR="0" rtl="0" algn="l">
              <a:spcBef>
                <a:spcPts val="0"/>
              </a:spcBef>
              <a:spcAft>
                <a:spcPts val="0"/>
              </a:spcAft>
              <a:buSzPts val="1400"/>
              <a:buNone/>
              <a:defRPr b="0" i="0" sz="2000" u="none" cap="none" strike="noStrike">
                <a:solidFill>
                  <a:srgbClr val="53585F"/>
                </a:solidFill>
                <a:latin typeface="Lato"/>
                <a:ea typeface="Lato"/>
                <a:cs typeface="Lato"/>
                <a:sym typeface="Lato"/>
              </a:defRPr>
            </a:lvl7pPr>
            <a:lvl8pPr lvl="7" marR="0" rtl="0" algn="l">
              <a:spcBef>
                <a:spcPts val="0"/>
              </a:spcBef>
              <a:spcAft>
                <a:spcPts val="0"/>
              </a:spcAft>
              <a:buSzPts val="1400"/>
              <a:buNone/>
              <a:defRPr b="0" i="0" sz="2000" u="none" cap="none" strike="noStrike">
                <a:solidFill>
                  <a:srgbClr val="53585F"/>
                </a:solidFill>
                <a:latin typeface="Lato"/>
                <a:ea typeface="Lato"/>
                <a:cs typeface="Lato"/>
                <a:sym typeface="Lato"/>
              </a:defRPr>
            </a:lvl8pPr>
            <a:lvl9pPr lvl="8" marR="0" rtl="0" algn="l">
              <a:spcBef>
                <a:spcPts val="0"/>
              </a:spcBef>
              <a:spcAft>
                <a:spcPts val="0"/>
              </a:spcAft>
              <a:buSzPts val="1400"/>
              <a:buNone/>
              <a:defRPr b="0" i="0" sz="2000" u="none" cap="none" strike="noStrike">
                <a:solidFill>
                  <a:srgbClr val="53585F"/>
                </a:solidFill>
                <a:latin typeface="Lato"/>
                <a:ea typeface="Lato"/>
                <a:cs typeface="Lato"/>
                <a:sym typeface="Lato"/>
              </a:defRPr>
            </a:lvl9pPr>
          </a:lstStyle>
          <a:p/>
        </p:txBody>
      </p:sp>
      <p:sp>
        <p:nvSpPr>
          <p:cNvPr id="37" name="Google Shape;37;p8"/>
          <p:cNvSpPr txBox="1"/>
          <p:nvPr>
            <p:ph idx="11" type="ftr"/>
          </p:nvPr>
        </p:nvSpPr>
        <p:spPr>
          <a:xfrm>
            <a:off x="3124200" y="4767263"/>
            <a:ext cx="2895600" cy="273844"/>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sz="2000">
                <a:solidFill>
                  <a:srgbClr val="53585F"/>
                </a:solidFill>
                <a:latin typeface="Lato"/>
                <a:ea typeface="Lato"/>
                <a:cs typeface="Lato"/>
                <a:sym typeface="Lato"/>
              </a:defRPr>
            </a:lvl1pPr>
            <a:lvl2pPr lvl="1" marR="0" rtl="0" algn="l">
              <a:spcBef>
                <a:spcPts val="0"/>
              </a:spcBef>
              <a:spcAft>
                <a:spcPts val="0"/>
              </a:spcAft>
              <a:buSzPts val="1400"/>
              <a:buNone/>
              <a:defRPr b="0" i="0" sz="2000" u="none" cap="none" strike="noStrike">
                <a:solidFill>
                  <a:srgbClr val="53585F"/>
                </a:solidFill>
                <a:latin typeface="Lato"/>
                <a:ea typeface="Lato"/>
                <a:cs typeface="Lato"/>
                <a:sym typeface="Lato"/>
              </a:defRPr>
            </a:lvl2pPr>
            <a:lvl3pPr lvl="2" marR="0" rtl="0" algn="l">
              <a:spcBef>
                <a:spcPts val="0"/>
              </a:spcBef>
              <a:spcAft>
                <a:spcPts val="0"/>
              </a:spcAft>
              <a:buSzPts val="1400"/>
              <a:buNone/>
              <a:defRPr b="0" i="0" sz="2000" u="none" cap="none" strike="noStrike">
                <a:solidFill>
                  <a:srgbClr val="53585F"/>
                </a:solidFill>
                <a:latin typeface="Lato"/>
                <a:ea typeface="Lato"/>
                <a:cs typeface="Lato"/>
                <a:sym typeface="Lato"/>
              </a:defRPr>
            </a:lvl3pPr>
            <a:lvl4pPr lvl="3" marR="0" rtl="0" algn="l">
              <a:spcBef>
                <a:spcPts val="0"/>
              </a:spcBef>
              <a:spcAft>
                <a:spcPts val="0"/>
              </a:spcAft>
              <a:buSzPts val="1400"/>
              <a:buNone/>
              <a:defRPr b="0" i="0" sz="2000" u="none" cap="none" strike="noStrike">
                <a:solidFill>
                  <a:srgbClr val="53585F"/>
                </a:solidFill>
                <a:latin typeface="Lato"/>
                <a:ea typeface="Lato"/>
                <a:cs typeface="Lato"/>
                <a:sym typeface="Lato"/>
              </a:defRPr>
            </a:lvl4pPr>
            <a:lvl5pPr lvl="4" marR="0" rtl="0" algn="l">
              <a:spcBef>
                <a:spcPts val="0"/>
              </a:spcBef>
              <a:spcAft>
                <a:spcPts val="0"/>
              </a:spcAft>
              <a:buSzPts val="1400"/>
              <a:buNone/>
              <a:defRPr b="0" i="0" sz="2000" u="none" cap="none" strike="noStrike">
                <a:solidFill>
                  <a:srgbClr val="53585F"/>
                </a:solidFill>
                <a:latin typeface="Lato"/>
                <a:ea typeface="Lato"/>
                <a:cs typeface="Lato"/>
                <a:sym typeface="Lato"/>
              </a:defRPr>
            </a:lvl5pPr>
            <a:lvl6pPr lvl="5" marR="0" rtl="0" algn="l">
              <a:spcBef>
                <a:spcPts val="0"/>
              </a:spcBef>
              <a:spcAft>
                <a:spcPts val="0"/>
              </a:spcAft>
              <a:buSzPts val="1400"/>
              <a:buNone/>
              <a:defRPr b="0" i="0" sz="2000" u="none" cap="none" strike="noStrike">
                <a:solidFill>
                  <a:srgbClr val="53585F"/>
                </a:solidFill>
                <a:latin typeface="Lato"/>
                <a:ea typeface="Lato"/>
                <a:cs typeface="Lato"/>
                <a:sym typeface="Lato"/>
              </a:defRPr>
            </a:lvl6pPr>
            <a:lvl7pPr lvl="6" marR="0" rtl="0" algn="l">
              <a:spcBef>
                <a:spcPts val="0"/>
              </a:spcBef>
              <a:spcAft>
                <a:spcPts val="0"/>
              </a:spcAft>
              <a:buSzPts val="1400"/>
              <a:buNone/>
              <a:defRPr b="0" i="0" sz="2000" u="none" cap="none" strike="noStrike">
                <a:solidFill>
                  <a:srgbClr val="53585F"/>
                </a:solidFill>
                <a:latin typeface="Lato"/>
                <a:ea typeface="Lato"/>
                <a:cs typeface="Lato"/>
                <a:sym typeface="Lato"/>
              </a:defRPr>
            </a:lvl7pPr>
            <a:lvl8pPr lvl="7" marR="0" rtl="0" algn="l">
              <a:spcBef>
                <a:spcPts val="0"/>
              </a:spcBef>
              <a:spcAft>
                <a:spcPts val="0"/>
              </a:spcAft>
              <a:buSzPts val="1400"/>
              <a:buNone/>
              <a:defRPr b="0" i="0" sz="2000" u="none" cap="none" strike="noStrike">
                <a:solidFill>
                  <a:srgbClr val="53585F"/>
                </a:solidFill>
                <a:latin typeface="Lato"/>
                <a:ea typeface="Lato"/>
                <a:cs typeface="Lato"/>
                <a:sym typeface="Lato"/>
              </a:defRPr>
            </a:lvl8pPr>
            <a:lvl9pPr lvl="8" marR="0" rtl="0" algn="l">
              <a:spcBef>
                <a:spcPts val="0"/>
              </a:spcBef>
              <a:spcAft>
                <a:spcPts val="0"/>
              </a:spcAft>
              <a:buSzPts val="1400"/>
              <a:buNone/>
              <a:defRPr b="0" i="0" sz="2000" u="none" cap="none" strike="noStrike">
                <a:solidFill>
                  <a:srgbClr val="53585F"/>
                </a:solidFill>
                <a:latin typeface="Lato"/>
                <a:ea typeface="Lato"/>
                <a:cs typeface="Lato"/>
                <a:sym typeface="Lato"/>
              </a:defRPr>
            </a:lvl9pPr>
          </a:lstStyle>
          <a:p/>
        </p:txBody>
      </p:sp>
      <p:sp>
        <p:nvSpPr>
          <p:cNvPr id="38" name="Google Shape;38;p8"/>
          <p:cNvSpPr txBox="1"/>
          <p:nvPr>
            <p:ph idx="12" type="sldNum"/>
          </p:nvPr>
        </p:nvSpPr>
        <p:spPr>
          <a:xfrm>
            <a:off x="6553200" y="4767263"/>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2000">
                <a:solidFill>
                  <a:srgbClr val="53585F"/>
                </a:solidFill>
                <a:latin typeface="Lato"/>
                <a:ea typeface="Lato"/>
                <a:cs typeface="Lato"/>
                <a:sym typeface="Lato"/>
              </a:defRPr>
            </a:lvl1pPr>
            <a:lvl2pPr indent="0" lvl="1" marL="0" marR="0" rtl="0" algn="l">
              <a:spcBef>
                <a:spcPts val="0"/>
              </a:spcBef>
              <a:spcAft>
                <a:spcPts val="0"/>
              </a:spcAft>
              <a:buNone/>
              <a:defRPr sz="2000">
                <a:solidFill>
                  <a:srgbClr val="53585F"/>
                </a:solidFill>
                <a:latin typeface="Lato"/>
                <a:ea typeface="Lato"/>
                <a:cs typeface="Lato"/>
                <a:sym typeface="Lato"/>
              </a:defRPr>
            </a:lvl2pPr>
            <a:lvl3pPr indent="0" lvl="2" marL="0" marR="0" rtl="0" algn="l">
              <a:spcBef>
                <a:spcPts val="0"/>
              </a:spcBef>
              <a:spcAft>
                <a:spcPts val="0"/>
              </a:spcAft>
              <a:buNone/>
              <a:defRPr sz="2000">
                <a:solidFill>
                  <a:srgbClr val="53585F"/>
                </a:solidFill>
                <a:latin typeface="Lato"/>
                <a:ea typeface="Lato"/>
                <a:cs typeface="Lato"/>
                <a:sym typeface="Lato"/>
              </a:defRPr>
            </a:lvl3pPr>
            <a:lvl4pPr indent="0" lvl="3" marL="0" marR="0" rtl="0" algn="l">
              <a:spcBef>
                <a:spcPts val="0"/>
              </a:spcBef>
              <a:spcAft>
                <a:spcPts val="0"/>
              </a:spcAft>
              <a:buNone/>
              <a:defRPr sz="2000">
                <a:solidFill>
                  <a:srgbClr val="53585F"/>
                </a:solidFill>
                <a:latin typeface="Lato"/>
                <a:ea typeface="Lato"/>
                <a:cs typeface="Lato"/>
                <a:sym typeface="Lato"/>
              </a:defRPr>
            </a:lvl4pPr>
            <a:lvl5pPr indent="0" lvl="4" marL="0" marR="0" rtl="0" algn="l">
              <a:spcBef>
                <a:spcPts val="0"/>
              </a:spcBef>
              <a:spcAft>
                <a:spcPts val="0"/>
              </a:spcAft>
              <a:buNone/>
              <a:defRPr sz="2000">
                <a:solidFill>
                  <a:srgbClr val="53585F"/>
                </a:solidFill>
                <a:latin typeface="Lato"/>
                <a:ea typeface="Lato"/>
                <a:cs typeface="Lato"/>
                <a:sym typeface="Lato"/>
              </a:defRPr>
            </a:lvl5pPr>
            <a:lvl6pPr indent="0" lvl="5" marL="0" marR="0" rtl="0" algn="l">
              <a:spcBef>
                <a:spcPts val="0"/>
              </a:spcBef>
              <a:spcAft>
                <a:spcPts val="0"/>
              </a:spcAft>
              <a:buNone/>
              <a:defRPr sz="2000">
                <a:solidFill>
                  <a:srgbClr val="53585F"/>
                </a:solidFill>
                <a:latin typeface="Lato"/>
                <a:ea typeface="Lato"/>
                <a:cs typeface="Lato"/>
                <a:sym typeface="Lato"/>
              </a:defRPr>
            </a:lvl6pPr>
            <a:lvl7pPr indent="0" lvl="6" marL="0" marR="0" rtl="0" algn="l">
              <a:spcBef>
                <a:spcPts val="0"/>
              </a:spcBef>
              <a:spcAft>
                <a:spcPts val="0"/>
              </a:spcAft>
              <a:buNone/>
              <a:defRPr sz="2000">
                <a:solidFill>
                  <a:srgbClr val="53585F"/>
                </a:solidFill>
                <a:latin typeface="Lato"/>
                <a:ea typeface="Lato"/>
                <a:cs typeface="Lato"/>
                <a:sym typeface="Lato"/>
              </a:defRPr>
            </a:lvl7pPr>
            <a:lvl8pPr indent="0" lvl="7" marL="0" marR="0" rtl="0" algn="l">
              <a:spcBef>
                <a:spcPts val="0"/>
              </a:spcBef>
              <a:spcAft>
                <a:spcPts val="0"/>
              </a:spcAft>
              <a:buNone/>
              <a:defRPr sz="2000">
                <a:solidFill>
                  <a:srgbClr val="53585F"/>
                </a:solidFill>
                <a:latin typeface="Lato"/>
                <a:ea typeface="Lato"/>
                <a:cs typeface="Lato"/>
                <a:sym typeface="Lato"/>
              </a:defRPr>
            </a:lvl8pPr>
            <a:lvl9pPr indent="0" lvl="8" marL="0" marR="0" rtl="0" algn="l">
              <a:spcBef>
                <a:spcPts val="0"/>
              </a:spcBef>
              <a:spcAft>
                <a:spcPts val="0"/>
              </a:spcAft>
              <a:buNone/>
              <a:defRPr sz="2000">
                <a:solidFill>
                  <a:srgbClr val="53585F"/>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2" name="Shape 342"/>
        <p:cNvGrpSpPr/>
        <p:nvPr/>
      </p:nvGrpSpPr>
      <p:grpSpPr>
        <a:xfrm>
          <a:off x="0" y="0"/>
          <a:ext cx="0" cy="0"/>
          <a:chOff x="0" y="0"/>
          <a:chExt cx="0" cy="0"/>
        </a:xfrm>
      </p:grpSpPr>
      <p:sp>
        <p:nvSpPr>
          <p:cNvPr id="343" name="Google Shape;343;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4" name="Google Shape;344;p7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5" name="Google Shape;345;p7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6" name="Google Shape;346;p7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7" name="Shape 347"/>
        <p:cNvGrpSpPr/>
        <p:nvPr/>
      </p:nvGrpSpPr>
      <p:grpSpPr>
        <a:xfrm>
          <a:off x="0" y="0"/>
          <a:ext cx="0" cy="0"/>
          <a:chOff x="0" y="0"/>
          <a:chExt cx="0" cy="0"/>
        </a:xfrm>
      </p:grpSpPr>
      <p:sp>
        <p:nvSpPr>
          <p:cNvPr id="348" name="Google Shape;348;p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9" name="Google Shape;349;p7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0" name="Shape 350"/>
        <p:cNvGrpSpPr/>
        <p:nvPr/>
      </p:nvGrpSpPr>
      <p:grpSpPr>
        <a:xfrm>
          <a:off x="0" y="0"/>
          <a:ext cx="0" cy="0"/>
          <a:chOff x="0" y="0"/>
          <a:chExt cx="0" cy="0"/>
        </a:xfrm>
      </p:grpSpPr>
      <p:sp>
        <p:nvSpPr>
          <p:cNvPr id="351" name="Google Shape;351;p7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52" name="Google Shape;352;p7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53" name="Google Shape;353;p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4" name="Shape 354"/>
        <p:cNvGrpSpPr/>
        <p:nvPr/>
      </p:nvGrpSpPr>
      <p:grpSpPr>
        <a:xfrm>
          <a:off x="0" y="0"/>
          <a:ext cx="0" cy="0"/>
          <a:chOff x="0" y="0"/>
          <a:chExt cx="0" cy="0"/>
        </a:xfrm>
      </p:grpSpPr>
      <p:sp>
        <p:nvSpPr>
          <p:cNvPr id="355" name="Google Shape;355;p7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56" name="Google Shape;356;p7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7" name="Shape 357"/>
        <p:cNvGrpSpPr/>
        <p:nvPr/>
      </p:nvGrpSpPr>
      <p:grpSpPr>
        <a:xfrm>
          <a:off x="0" y="0"/>
          <a:ext cx="0" cy="0"/>
          <a:chOff x="0" y="0"/>
          <a:chExt cx="0" cy="0"/>
        </a:xfrm>
      </p:grpSpPr>
      <p:sp>
        <p:nvSpPr>
          <p:cNvPr id="358" name="Google Shape;358;p7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7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60" name="Google Shape;360;p7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61" name="Google Shape;361;p7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62" name="Google Shape;362;p7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63" name="Shape 363"/>
        <p:cNvGrpSpPr/>
        <p:nvPr/>
      </p:nvGrpSpPr>
      <p:grpSpPr>
        <a:xfrm>
          <a:off x="0" y="0"/>
          <a:ext cx="0" cy="0"/>
          <a:chOff x="0" y="0"/>
          <a:chExt cx="0" cy="0"/>
        </a:xfrm>
      </p:grpSpPr>
      <p:sp>
        <p:nvSpPr>
          <p:cNvPr id="364" name="Google Shape;364;p8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365" name="Google Shape;365;p8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66" name="Shape 366"/>
        <p:cNvGrpSpPr/>
        <p:nvPr/>
      </p:nvGrpSpPr>
      <p:grpSpPr>
        <a:xfrm>
          <a:off x="0" y="0"/>
          <a:ext cx="0" cy="0"/>
          <a:chOff x="0" y="0"/>
          <a:chExt cx="0" cy="0"/>
        </a:xfrm>
      </p:grpSpPr>
      <p:sp>
        <p:nvSpPr>
          <p:cNvPr id="367" name="Google Shape;367;p8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68" name="Google Shape;368;p8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369" name="Google Shape;369;p8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0" name="Shape 370"/>
        <p:cNvGrpSpPr/>
        <p:nvPr/>
      </p:nvGrpSpPr>
      <p:grpSpPr>
        <a:xfrm>
          <a:off x="0" y="0"/>
          <a:ext cx="0" cy="0"/>
          <a:chOff x="0" y="0"/>
          <a:chExt cx="0" cy="0"/>
        </a:xfrm>
      </p:grpSpPr>
      <p:sp>
        <p:nvSpPr>
          <p:cNvPr id="371" name="Google Shape;371;p8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spTree>
      <p:nvGrpSpPr>
        <p:cNvPr id="372" name="Shape 372"/>
        <p:cNvGrpSpPr/>
        <p:nvPr/>
      </p:nvGrpSpPr>
      <p:grpSpPr>
        <a:xfrm>
          <a:off x="0" y="0"/>
          <a:ext cx="0" cy="0"/>
          <a:chOff x="0" y="0"/>
          <a:chExt cx="0" cy="0"/>
        </a:xfrm>
      </p:grpSpPr>
      <p:sp>
        <p:nvSpPr>
          <p:cNvPr id="373" name="Google Shape;373;p83"/>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4" name="Google Shape;374;p8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53AB8E"/>
              </a:buClr>
              <a:buSzPts val="1800"/>
              <a:buFont typeface="Proxima Nova"/>
              <a:buChar char="●"/>
              <a:defRPr b="1">
                <a:solidFill>
                  <a:srgbClr val="53AB8E"/>
                </a:solidFill>
                <a:latin typeface="Proxima Nova"/>
                <a:ea typeface="Proxima Nova"/>
                <a:cs typeface="Proxima Nova"/>
                <a:sym typeface="Proxima Nova"/>
              </a:defRPr>
            </a:lvl1pPr>
            <a:lvl2pPr indent="-317500" lvl="1" marL="914400" rtl="0">
              <a:spcBef>
                <a:spcPts val="1600"/>
              </a:spcBef>
              <a:spcAft>
                <a:spcPts val="0"/>
              </a:spcAft>
              <a:buClr>
                <a:srgbClr val="277C9B"/>
              </a:buClr>
              <a:buSzPts val="1400"/>
              <a:buFont typeface="Proxima Nova"/>
              <a:buChar char="○"/>
              <a:defRPr b="1">
                <a:solidFill>
                  <a:srgbClr val="277C9B"/>
                </a:solidFill>
                <a:latin typeface="Proxima Nova"/>
                <a:ea typeface="Proxima Nova"/>
                <a:cs typeface="Proxima Nova"/>
                <a:sym typeface="Proxima Nova"/>
              </a:defRPr>
            </a:lvl2pPr>
            <a:lvl3pPr indent="-317500" lvl="2" marL="1371600" rtl="0">
              <a:spcBef>
                <a:spcPts val="1600"/>
              </a:spcBef>
              <a:spcAft>
                <a:spcPts val="0"/>
              </a:spcAft>
              <a:buSzPts val="1400"/>
              <a:buFont typeface="Proxima Nova"/>
              <a:buChar char="■"/>
              <a:defRPr>
                <a:latin typeface="Proxima Nova"/>
                <a:ea typeface="Proxima Nova"/>
                <a:cs typeface="Proxima Nova"/>
                <a:sym typeface="Proxima Nova"/>
              </a:defRPr>
            </a:lvl3pPr>
            <a:lvl4pPr indent="-317500" lvl="3" marL="1828800" rtl="0">
              <a:spcBef>
                <a:spcPts val="1600"/>
              </a:spcBef>
              <a:spcAft>
                <a:spcPts val="0"/>
              </a:spcAft>
              <a:buSzPts val="1400"/>
              <a:buFont typeface="Proxima Nova"/>
              <a:buChar char="●"/>
              <a:defRPr>
                <a:latin typeface="Proxima Nova"/>
                <a:ea typeface="Proxima Nova"/>
                <a:cs typeface="Proxima Nova"/>
                <a:sym typeface="Proxima Nova"/>
              </a:defRPr>
            </a:lvl4pPr>
            <a:lvl5pPr indent="-317500" lvl="4" marL="2286000" rtl="0">
              <a:spcBef>
                <a:spcPts val="1600"/>
              </a:spcBef>
              <a:spcAft>
                <a:spcPts val="0"/>
              </a:spcAft>
              <a:buSzPts val="1400"/>
              <a:buFont typeface="Proxima Nova"/>
              <a:buChar char="○"/>
              <a:defRPr>
                <a:latin typeface="Proxima Nova"/>
                <a:ea typeface="Proxima Nova"/>
                <a:cs typeface="Proxima Nova"/>
                <a:sym typeface="Proxima Nova"/>
              </a:defRPr>
            </a:lvl5pPr>
            <a:lvl6pPr indent="-317500" lvl="5" marL="2743200" rtl="0">
              <a:spcBef>
                <a:spcPts val="1600"/>
              </a:spcBef>
              <a:spcAft>
                <a:spcPts val="0"/>
              </a:spcAft>
              <a:buSzPts val="1400"/>
              <a:buFont typeface="Proxima Nova"/>
              <a:buChar char="■"/>
              <a:defRPr>
                <a:latin typeface="Proxima Nova"/>
                <a:ea typeface="Proxima Nova"/>
                <a:cs typeface="Proxima Nova"/>
                <a:sym typeface="Proxima Nova"/>
              </a:defRPr>
            </a:lvl6pPr>
            <a:lvl7pPr indent="-317500" lvl="6" marL="3200400" rtl="0">
              <a:spcBef>
                <a:spcPts val="1600"/>
              </a:spcBef>
              <a:spcAft>
                <a:spcPts val="0"/>
              </a:spcAft>
              <a:buSzPts val="1400"/>
              <a:buFont typeface="Proxima Nova"/>
              <a:buChar char="●"/>
              <a:defRPr>
                <a:latin typeface="Proxima Nova"/>
                <a:ea typeface="Proxima Nova"/>
                <a:cs typeface="Proxima Nova"/>
                <a:sym typeface="Proxima Nova"/>
              </a:defRPr>
            </a:lvl7pPr>
            <a:lvl8pPr indent="-317500" lvl="7" marL="3657600" rtl="0">
              <a:spcBef>
                <a:spcPts val="1600"/>
              </a:spcBef>
              <a:spcAft>
                <a:spcPts val="0"/>
              </a:spcAft>
              <a:buSzPts val="1400"/>
              <a:buFont typeface="Proxima Nova"/>
              <a:buChar char="○"/>
              <a:defRPr>
                <a:latin typeface="Proxima Nova"/>
                <a:ea typeface="Proxima Nova"/>
                <a:cs typeface="Proxima Nova"/>
                <a:sym typeface="Proxima Nova"/>
              </a:defRPr>
            </a:lvl8pPr>
            <a:lvl9pPr indent="-317500" lvl="8" marL="4114800" rtl="0">
              <a:spcBef>
                <a:spcPts val="1600"/>
              </a:spcBef>
              <a:spcAft>
                <a:spcPts val="1600"/>
              </a:spcAft>
              <a:buSzPts val="1400"/>
              <a:buFont typeface="Proxima Nova"/>
              <a:buChar char="■"/>
              <a:defRPr>
                <a:latin typeface="Proxima Nova"/>
                <a:ea typeface="Proxima Nova"/>
                <a:cs typeface="Proxima Nova"/>
                <a:sym typeface="Proxima Nova"/>
              </a:defRPr>
            </a:lvl9pPr>
          </a:lstStyle>
          <a:p/>
        </p:txBody>
      </p:sp>
      <p:sp>
        <p:nvSpPr>
          <p:cNvPr id="375" name="Google Shape;375;p8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Only">
  <p:cSld name="7_Title Only">
    <p:spTree>
      <p:nvGrpSpPr>
        <p:cNvPr id="376" name="Shape 37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 name="Shape 39"/>
        <p:cNvGrpSpPr/>
        <p:nvPr/>
      </p:nvGrpSpPr>
      <p:grpSpPr>
        <a:xfrm>
          <a:off x="0" y="0"/>
          <a:ext cx="0" cy="0"/>
          <a:chOff x="0" y="0"/>
          <a:chExt cx="0" cy="0"/>
        </a:xfrm>
      </p:grpSpPr>
      <p:sp>
        <p:nvSpPr>
          <p:cNvPr id="40" name="Google Shape;40;p9"/>
          <p:cNvSpPr txBox="1"/>
          <p:nvPr>
            <p:ph type="title"/>
          </p:nvPr>
        </p:nvSpPr>
        <p:spPr>
          <a:xfrm>
            <a:off x="457200" y="205979"/>
            <a:ext cx="8229600" cy="85725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F0BD1D"/>
              </a:buClr>
              <a:buSzPts val="4800"/>
              <a:buFont typeface="Calibri"/>
              <a:buNone/>
              <a:defRPr b="1" i="0" sz="4800" u="none" cap="none" strike="noStrike">
                <a:solidFill>
                  <a:srgbClr val="F0BD1D"/>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1" name="Google Shape;41;p9"/>
          <p:cNvSpPr txBox="1"/>
          <p:nvPr>
            <p:ph idx="1" type="body"/>
          </p:nvPr>
        </p:nvSpPr>
        <p:spPr>
          <a:xfrm>
            <a:off x="457200" y="1151335"/>
            <a:ext cx="4040188" cy="479822"/>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2400"/>
              <a:buFont typeface="Arial"/>
              <a:buNone/>
              <a:defRPr b="1" i="0" sz="2400" u="none" cap="none" strike="noStrike">
                <a:solidFill>
                  <a:srgbClr val="207C9D"/>
                </a:solidFill>
                <a:latin typeface="Calibri"/>
                <a:ea typeface="Calibri"/>
                <a:cs typeface="Calibri"/>
                <a:sym typeface="Calibri"/>
              </a:defRPr>
            </a:lvl1pPr>
            <a:lvl2pPr indent="-228600" lvl="1" marL="914400" marR="0" rtl="0" algn="l">
              <a:spcBef>
                <a:spcPts val="72"/>
              </a:spcBef>
              <a:spcAft>
                <a:spcPts val="0"/>
              </a:spcAft>
              <a:buClr>
                <a:srgbClr val="797979"/>
              </a:buClr>
              <a:buSzPts val="2000"/>
              <a:buFont typeface="Arial"/>
              <a:buNone/>
              <a:defRPr b="1" i="0" sz="2000" u="none" cap="none" strike="noStrike">
                <a:solidFill>
                  <a:srgbClr val="797979"/>
                </a:solidFill>
                <a:latin typeface="Calibri"/>
                <a:ea typeface="Calibri"/>
                <a:cs typeface="Calibri"/>
                <a:sym typeface="Calibri"/>
              </a:defRPr>
            </a:lvl2pPr>
            <a:lvl3pPr indent="-228600" lvl="2" marL="1371600" marR="0" rtl="0" algn="l">
              <a:spcBef>
                <a:spcPts val="360"/>
              </a:spcBef>
              <a:spcAft>
                <a:spcPts val="0"/>
              </a:spcAft>
              <a:buClr>
                <a:srgbClr val="797979"/>
              </a:buClr>
              <a:buSzPts val="1800"/>
              <a:buFont typeface="Merriweather Sans"/>
              <a:buNone/>
              <a:defRPr b="1" i="0" sz="1800" u="none" cap="none" strike="noStrike">
                <a:solidFill>
                  <a:srgbClr val="797979"/>
                </a:solidFill>
                <a:latin typeface="Calibri"/>
                <a:ea typeface="Calibri"/>
                <a:cs typeface="Calibri"/>
                <a:sym typeface="Calibri"/>
              </a:defRPr>
            </a:lvl3pPr>
            <a:lvl4pPr indent="-228600" lvl="3" marL="1828800" marR="0" rtl="0" algn="l">
              <a:spcBef>
                <a:spcPts val="320"/>
              </a:spcBef>
              <a:spcAft>
                <a:spcPts val="0"/>
              </a:spcAft>
              <a:buClr>
                <a:srgbClr val="797979"/>
              </a:buClr>
              <a:buSzPts val="1600"/>
              <a:buFont typeface="Arial"/>
              <a:buNone/>
              <a:defRPr b="1" i="0" sz="1600" u="none" cap="none" strike="noStrike">
                <a:solidFill>
                  <a:srgbClr val="797979"/>
                </a:solidFill>
                <a:latin typeface="Calibri"/>
                <a:ea typeface="Calibri"/>
                <a:cs typeface="Calibri"/>
                <a:sym typeface="Calibri"/>
              </a:defRPr>
            </a:lvl4pPr>
            <a:lvl5pPr indent="-228600" lvl="4" marL="2286000" marR="0" rtl="0" algn="l">
              <a:spcBef>
                <a:spcPts val="320"/>
              </a:spcBef>
              <a:spcAft>
                <a:spcPts val="0"/>
              </a:spcAft>
              <a:buClr>
                <a:srgbClr val="797979"/>
              </a:buClr>
              <a:buSzPts val="1600"/>
              <a:buFont typeface="Merriweather Sans"/>
              <a:buNone/>
              <a:defRPr b="1" i="0" sz="1600" u="none" cap="none" strike="noStrike">
                <a:solidFill>
                  <a:srgbClr val="797979"/>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2" name="Google Shape;42;p9"/>
          <p:cNvSpPr txBox="1"/>
          <p:nvPr>
            <p:ph idx="2" type="body"/>
          </p:nvPr>
        </p:nvSpPr>
        <p:spPr>
          <a:xfrm>
            <a:off x="457200" y="1631156"/>
            <a:ext cx="4040188" cy="2963466"/>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2400"/>
              <a:buFont typeface="Arial"/>
              <a:buNone/>
              <a:defRPr b="0" i="0" sz="2400" u="none" cap="none" strike="noStrike">
                <a:solidFill>
                  <a:srgbClr val="207C9D"/>
                </a:solidFill>
                <a:latin typeface="Calibri"/>
                <a:ea typeface="Calibri"/>
                <a:cs typeface="Calibri"/>
                <a:sym typeface="Calibri"/>
              </a:defRPr>
            </a:lvl1pPr>
            <a:lvl2pPr indent="-355600" lvl="1" marL="914400" marR="0" rtl="0" algn="l">
              <a:spcBef>
                <a:spcPts val="72"/>
              </a:spcBef>
              <a:spcAft>
                <a:spcPts val="0"/>
              </a:spcAft>
              <a:buClr>
                <a:srgbClr val="797979"/>
              </a:buClr>
              <a:buSzPts val="2000"/>
              <a:buFont typeface="Arial"/>
              <a:buChar char="•"/>
              <a:defRPr b="0" i="0" sz="2000" u="none" cap="none" strike="noStrike">
                <a:solidFill>
                  <a:srgbClr val="797979"/>
                </a:solidFill>
                <a:latin typeface="Calibri"/>
                <a:ea typeface="Calibri"/>
                <a:cs typeface="Calibri"/>
                <a:sym typeface="Calibri"/>
              </a:defRPr>
            </a:lvl2pPr>
            <a:lvl3pPr indent="-342900" lvl="2" marL="1371600" marR="0" rtl="0" algn="l">
              <a:spcBef>
                <a:spcPts val="360"/>
              </a:spcBef>
              <a:spcAft>
                <a:spcPts val="0"/>
              </a:spcAft>
              <a:buClr>
                <a:srgbClr val="797979"/>
              </a:buClr>
              <a:buSzPts val="1800"/>
              <a:buFont typeface="Merriweather Sans"/>
              <a:buChar char="-"/>
              <a:defRPr b="0" i="0" sz="1800" u="none" cap="none" strike="noStrike">
                <a:solidFill>
                  <a:srgbClr val="797979"/>
                </a:solidFill>
                <a:latin typeface="Calibri"/>
                <a:ea typeface="Calibri"/>
                <a:cs typeface="Calibri"/>
                <a:sym typeface="Calibri"/>
              </a:defRPr>
            </a:lvl3pPr>
            <a:lvl4pPr indent="-330200" lvl="3" marL="1828800" marR="0" rtl="0" algn="l">
              <a:spcBef>
                <a:spcPts val="320"/>
              </a:spcBef>
              <a:spcAft>
                <a:spcPts val="0"/>
              </a:spcAft>
              <a:buClr>
                <a:srgbClr val="797979"/>
              </a:buClr>
              <a:buSzPts val="1600"/>
              <a:buFont typeface="Arial"/>
              <a:buChar char="•"/>
              <a:defRPr b="0" i="0" sz="1600" u="none" cap="none" strike="noStrike">
                <a:solidFill>
                  <a:srgbClr val="797979"/>
                </a:solidFill>
                <a:latin typeface="Calibri"/>
                <a:ea typeface="Calibri"/>
                <a:cs typeface="Calibri"/>
                <a:sym typeface="Calibri"/>
              </a:defRPr>
            </a:lvl4pPr>
            <a:lvl5pPr indent="-330200" lvl="4" marL="2286000" marR="0" rtl="0" algn="l">
              <a:spcBef>
                <a:spcPts val="320"/>
              </a:spcBef>
              <a:spcAft>
                <a:spcPts val="0"/>
              </a:spcAft>
              <a:buClr>
                <a:srgbClr val="797979"/>
              </a:buClr>
              <a:buSzPts val="1600"/>
              <a:buFont typeface="Merriweather Sans"/>
              <a:buChar char="-"/>
              <a:defRPr b="0" i="0" sz="1600" u="none" cap="none" strike="noStrike">
                <a:solidFill>
                  <a:srgbClr val="797979"/>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3" name="Google Shape;43;p9"/>
          <p:cNvSpPr txBox="1"/>
          <p:nvPr>
            <p:ph idx="3" type="body"/>
          </p:nvPr>
        </p:nvSpPr>
        <p:spPr>
          <a:xfrm>
            <a:off x="4645026" y="1151335"/>
            <a:ext cx="4041775" cy="479822"/>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2400"/>
              <a:buFont typeface="Arial"/>
              <a:buNone/>
              <a:defRPr b="1" i="0" sz="2400" u="none" cap="none" strike="noStrike">
                <a:solidFill>
                  <a:srgbClr val="207C9D"/>
                </a:solidFill>
                <a:latin typeface="Calibri"/>
                <a:ea typeface="Calibri"/>
                <a:cs typeface="Calibri"/>
                <a:sym typeface="Calibri"/>
              </a:defRPr>
            </a:lvl1pPr>
            <a:lvl2pPr indent="-228600" lvl="1" marL="914400" marR="0" rtl="0" algn="l">
              <a:spcBef>
                <a:spcPts val="72"/>
              </a:spcBef>
              <a:spcAft>
                <a:spcPts val="0"/>
              </a:spcAft>
              <a:buClr>
                <a:srgbClr val="797979"/>
              </a:buClr>
              <a:buSzPts val="2000"/>
              <a:buFont typeface="Arial"/>
              <a:buNone/>
              <a:defRPr b="1" i="0" sz="2000" u="none" cap="none" strike="noStrike">
                <a:solidFill>
                  <a:srgbClr val="797979"/>
                </a:solidFill>
                <a:latin typeface="Calibri"/>
                <a:ea typeface="Calibri"/>
                <a:cs typeface="Calibri"/>
                <a:sym typeface="Calibri"/>
              </a:defRPr>
            </a:lvl2pPr>
            <a:lvl3pPr indent="-228600" lvl="2" marL="1371600" marR="0" rtl="0" algn="l">
              <a:spcBef>
                <a:spcPts val="360"/>
              </a:spcBef>
              <a:spcAft>
                <a:spcPts val="0"/>
              </a:spcAft>
              <a:buClr>
                <a:srgbClr val="797979"/>
              </a:buClr>
              <a:buSzPts val="1800"/>
              <a:buFont typeface="Merriweather Sans"/>
              <a:buNone/>
              <a:defRPr b="1" i="0" sz="1800" u="none" cap="none" strike="noStrike">
                <a:solidFill>
                  <a:srgbClr val="797979"/>
                </a:solidFill>
                <a:latin typeface="Calibri"/>
                <a:ea typeface="Calibri"/>
                <a:cs typeface="Calibri"/>
                <a:sym typeface="Calibri"/>
              </a:defRPr>
            </a:lvl3pPr>
            <a:lvl4pPr indent="-228600" lvl="3" marL="1828800" marR="0" rtl="0" algn="l">
              <a:spcBef>
                <a:spcPts val="320"/>
              </a:spcBef>
              <a:spcAft>
                <a:spcPts val="0"/>
              </a:spcAft>
              <a:buClr>
                <a:srgbClr val="797979"/>
              </a:buClr>
              <a:buSzPts val="1600"/>
              <a:buFont typeface="Arial"/>
              <a:buNone/>
              <a:defRPr b="1" i="0" sz="1600" u="none" cap="none" strike="noStrike">
                <a:solidFill>
                  <a:srgbClr val="797979"/>
                </a:solidFill>
                <a:latin typeface="Calibri"/>
                <a:ea typeface="Calibri"/>
                <a:cs typeface="Calibri"/>
                <a:sym typeface="Calibri"/>
              </a:defRPr>
            </a:lvl4pPr>
            <a:lvl5pPr indent="-228600" lvl="4" marL="2286000" marR="0" rtl="0" algn="l">
              <a:spcBef>
                <a:spcPts val="320"/>
              </a:spcBef>
              <a:spcAft>
                <a:spcPts val="0"/>
              </a:spcAft>
              <a:buClr>
                <a:srgbClr val="797979"/>
              </a:buClr>
              <a:buSzPts val="1600"/>
              <a:buFont typeface="Merriweather Sans"/>
              <a:buNone/>
              <a:defRPr b="1" i="0" sz="1600" u="none" cap="none" strike="noStrike">
                <a:solidFill>
                  <a:srgbClr val="797979"/>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4" name="Google Shape;44;p9"/>
          <p:cNvSpPr txBox="1"/>
          <p:nvPr>
            <p:ph idx="4" type="body"/>
          </p:nvPr>
        </p:nvSpPr>
        <p:spPr>
          <a:xfrm>
            <a:off x="4645026" y="1631156"/>
            <a:ext cx="4041775" cy="2963466"/>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2400"/>
              <a:buFont typeface="Arial"/>
              <a:buNone/>
              <a:defRPr b="0" i="0" sz="2400" u="none" cap="none" strike="noStrike">
                <a:solidFill>
                  <a:srgbClr val="207C9D"/>
                </a:solidFill>
                <a:latin typeface="Calibri"/>
                <a:ea typeface="Calibri"/>
                <a:cs typeface="Calibri"/>
                <a:sym typeface="Calibri"/>
              </a:defRPr>
            </a:lvl1pPr>
            <a:lvl2pPr indent="-355600" lvl="1" marL="914400" marR="0" rtl="0" algn="l">
              <a:spcBef>
                <a:spcPts val="72"/>
              </a:spcBef>
              <a:spcAft>
                <a:spcPts val="0"/>
              </a:spcAft>
              <a:buClr>
                <a:srgbClr val="797979"/>
              </a:buClr>
              <a:buSzPts val="2000"/>
              <a:buFont typeface="Arial"/>
              <a:buChar char="•"/>
              <a:defRPr b="0" i="0" sz="2000" u="none" cap="none" strike="noStrike">
                <a:solidFill>
                  <a:srgbClr val="797979"/>
                </a:solidFill>
                <a:latin typeface="Calibri"/>
                <a:ea typeface="Calibri"/>
                <a:cs typeface="Calibri"/>
                <a:sym typeface="Calibri"/>
              </a:defRPr>
            </a:lvl2pPr>
            <a:lvl3pPr indent="-342900" lvl="2" marL="1371600" marR="0" rtl="0" algn="l">
              <a:spcBef>
                <a:spcPts val="360"/>
              </a:spcBef>
              <a:spcAft>
                <a:spcPts val="0"/>
              </a:spcAft>
              <a:buClr>
                <a:srgbClr val="797979"/>
              </a:buClr>
              <a:buSzPts val="1800"/>
              <a:buFont typeface="Merriweather Sans"/>
              <a:buChar char="-"/>
              <a:defRPr b="0" i="0" sz="1800" u="none" cap="none" strike="noStrike">
                <a:solidFill>
                  <a:srgbClr val="797979"/>
                </a:solidFill>
                <a:latin typeface="Calibri"/>
                <a:ea typeface="Calibri"/>
                <a:cs typeface="Calibri"/>
                <a:sym typeface="Calibri"/>
              </a:defRPr>
            </a:lvl3pPr>
            <a:lvl4pPr indent="-330200" lvl="3" marL="1828800" marR="0" rtl="0" algn="l">
              <a:spcBef>
                <a:spcPts val="320"/>
              </a:spcBef>
              <a:spcAft>
                <a:spcPts val="0"/>
              </a:spcAft>
              <a:buClr>
                <a:srgbClr val="797979"/>
              </a:buClr>
              <a:buSzPts val="1600"/>
              <a:buFont typeface="Arial"/>
              <a:buChar char="•"/>
              <a:defRPr b="0" i="0" sz="1600" u="none" cap="none" strike="noStrike">
                <a:solidFill>
                  <a:srgbClr val="797979"/>
                </a:solidFill>
                <a:latin typeface="Calibri"/>
                <a:ea typeface="Calibri"/>
                <a:cs typeface="Calibri"/>
                <a:sym typeface="Calibri"/>
              </a:defRPr>
            </a:lvl4pPr>
            <a:lvl5pPr indent="-330200" lvl="4" marL="2286000" marR="0" rtl="0" algn="l">
              <a:spcBef>
                <a:spcPts val="320"/>
              </a:spcBef>
              <a:spcAft>
                <a:spcPts val="0"/>
              </a:spcAft>
              <a:buClr>
                <a:srgbClr val="797979"/>
              </a:buClr>
              <a:buSzPts val="1600"/>
              <a:buFont typeface="Merriweather Sans"/>
              <a:buChar char="-"/>
              <a:defRPr b="0" i="0" sz="1600" u="none" cap="none" strike="noStrike">
                <a:solidFill>
                  <a:srgbClr val="797979"/>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5" name="Google Shape;45;p9"/>
          <p:cNvSpPr txBox="1"/>
          <p:nvPr>
            <p:ph idx="10" type="dt"/>
          </p:nvPr>
        </p:nvSpPr>
        <p:spPr>
          <a:xfrm>
            <a:off x="457200" y="4767263"/>
            <a:ext cx="2133600" cy="273844"/>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sz="2000">
                <a:solidFill>
                  <a:srgbClr val="53585F"/>
                </a:solidFill>
                <a:latin typeface="Lato"/>
                <a:ea typeface="Lato"/>
                <a:cs typeface="Lato"/>
                <a:sym typeface="Lato"/>
              </a:defRPr>
            </a:lvl1pPr>
            <a:lvl2pPr lvl="1" marR="0" rtl="0" algn="l">
              <a:spcBef>
                <a:spcPts val="0"/>
              </a:spcBef>
              <a:spcAft>
                <a:spcPts val="0"/>
              </a:spcAft>
              <a:buSzPts val="1400"/>
              <a:buNone/>
              <a:defRPr b="0" i="0" sz="2000" u="none" cap="none" strike="noStrike">
                <a:solidFill>
                  <a:srgbClr val="53585F"/>
                </a:solidFill>
                <a:latin typeface="Lato"/>
                <a:ea typeface="Lato"/>
                <a:cs typeface="Lato"/>
                <a:sym typeface="Lato"/>
              </a:defRPr>
            </a:lvl2pPr>
            <a:lvl3pPr lvl="2" marR="0" rtl="0" algn="l">
              <a:spcBef>
                <a:spcPts val="0"/>
              </a:spcBef>
              <a:spcAft>
                <a:spcPts val="0"/>
              </a:spcAft>
              <a:buSzPts val="1400"/>
              <a:buNone/>
              <a:defRPr b="0" i="0" sz="2000" u="none" cap="none" strike="noStrike">
                <a:solidFill>
                  <a:srgbClr val="53585F"/>
                </a:solidFill>
                <a:latin typeface="Lato"/>
                <a:ea typeface="Lato"/>
                <a:cs typeface="Lato"/>
                <a:sym typeface="Lato"/>
              </a:defRPr>
            </a:lvl3pPr>
            <a:lvl4pPr lvl="3" marR="0" rtl="0" algn="l">
              <a:spcBef>
                <a:spcPts val="0"/>
              </a:spcBef>
              <a:spcAft>
                <a:spcPts val="0"/>
              </a:spcAft>
              <a:buSzPts val="1400"/>
              <a:buNone/>
              <a:defRPr b="0" i="0" sz="2000" u="none" cap="none" strike="noStrike">
                <a:solidFill>
                  <a:srgbClr val="53585F"/>
                </a:solidFill>
                <a:latin typeface="Lato"/>
                <a:ea typeface="Lato"/>
                <a:cs typeface="Lato"/>
                <a:sym typeface="Lato"/>
              </a:defRPr>
            </a:lvl4pPr>
            <a:lvl5pPr lvl="4" marR="0" rtl="0" algn="l">
              <a:spcBef>
                <a:spcPts val="0"/>
              </a:spcBef>
              <a:spcAft>
                <a:spcPts val="0"/>
              </a:spcAft>
              <a:buSzPts val="1400"/>
              <a:buNone/>
              <a:defRPr b="0" i="0" sz="2000" u="none" cap="none" strike="noStrike">
                <a:solidFill>
                  <a:srgbClr val="53585F"/>
                </a:solidFill>
                <a:latin typeface="Lato"/>
                <a:ea typeface="Lato"/>
                <a:cs typeface="Lato"/>
                <a:sym typeface="Lato"/>
              </a:defRPr>
            </a:lvl5pPr>
            <a:lvl6pPr lvl="5" marR="0" rtl="0" algn="l">
              <a:spcBef>
                <a:spcPts val="0"/>
              </a:spcBef>
              <a:spcAft>
                <a:spcPts val="0"/>
              </a:spcAft>
              <a:buSzPts val="1400"/>
              <a:buNone/>
              <a:defRPr b="0" i="0" sz="2000" u="none" cap="none" strike="noStrike">
                <a:solidFill>
                  <a:srgbClr val="53585F"/>
                </a:solidFill>
                <a:latin typeface="Lato"/>
                <a:ea typeface="Lato"/>
                <a:cs typeface="Lato"/>
                <a:sym typeface="Lato"/>
              </a:defRPr>
            </a:lvl6pPr>
            <a:lvl7pPr lvl="6" marR="0" rtl="0" algn="l">
              <a:spcBef>
                <a:spcPts val="0"/>
              </a:spcBef>
              <a:spcAft>
                <a:spcPts val="0"/>
              </a:spcAft>
              <a:buSzPts val="1400"/>
              <a:buNone/>
              <a:defRPr b="0" i="0" sz="2000" u="none" cap="none" strike="noStrike">
                <a:solidFill>
                  <a:srgbClr val="53585F"/>
                </a:solidFill>
                <a:latin typeface="Lato"/>
                <a:ea typeface="Lato"/>
                <a:cs typeface="Lato"/>
                <a:sym typeface="Lato"/>
              </a:defRPr>
            </a:lvl7pPr>
            <a:lvl8pPr lvl="7" marR="0" rtl="0" algn="l">
              <a:spcBef>
                <a:spcPts val="0"/>
              </a:spcBef>
              <a:spcAft>
                <a:spcPts val="0"/>
              </a:spcAft>
              <a:buSzPts val="1400"/>
              <a:buNone/>
              <a:defRPr b="0" i="0" sz="2000" u="none" cap="none" strike="noStrike">
                <a:solidFill>
                  <a:srgbClr val="53585F"/>
                </a:solidFill>
                <a:latin typeface="Lato"/>
                <a:ea typeface="Lato"/>
                <a:cs typeface="Lato"/>
                <a:sym typeface="Lato"/>
              </a:defRPr>
            </a:lvl8pPr>
            <a:lvl9pPr lvl="8" marR="0" rtl="0" algn="l">
              <a:spcBef>
                <a:spcPts val="0"/>
              </a:spcBef>
              <a:spcAft>
                <a:spcPts val="0"/>
              </a:spcAft>
              <a:buSzPts val="1400"/>
              <a:buNone/>
              <a:defRPr b="0" i="0" sz="2000" u="none" cap="none" strike="noStrike">
                <a:solidFill>
                  <a:srgbClr val="53585F"/>
                </a:solidFill>
                <a:latin typeface="Lato"/>
                <a:ea typeface="Lato"/>
                <a:cs typeface="Lato"/>
                <a:sym typeface="Lato"/>
              </a:defRPr>
            </a:lvl9pPr>
          </a:lstStyle>
          <a:p/>
        </p:txBody>
      </p:sp>
      <p:sp>
        <p:nvSpPr>
          <p:cNvPr id="46" name="Google Shape;46;p9"/>
          <p:cNvSpPr txBox="1"/>
          <p:nvPr>
            <p:ph idx="11" type="ftr"/>
          </p:nvPr>
        </p:nvSpPr>
        <p:spPr>
          <a:xfrm>
            <a:off x="3124200" y="4767263"/>
            <a:ext cx="2895600" cy="273844"/>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sz="2000">
                <a:solidFill>
                  <a:srgbClr val="53585F"/>
                </a:solidFill>
                <a:latin typeface="Lato"/>
                <a:ea typeface="Lato"/>
                <a:cs typeface="Lato"/>
                <a:sym typeface="Lato"/>
              </a:defRPr>
            </a:lvl1pPr>
            <a:lvl2pPr lvl="1" marR="0" rtl="0" algn="l">
              <a:spcBef>
                <a:spcPts val="0"/>
              </a:spcBef>
              <a:spcAft>
                <a:spcPts val="0"/>
              </a:spcAft>
              <a:buSzPts val="1400"/>
              <a:buNone/>
              <a:defRPr b="0" i="0" sz="2000" u="none" cap="none" strike="noStrike">
                <a:solidFill>
                  <a:srgbClr val="53585F"/>
                </a:solidFill>
                <a:latin typeface="Lato"/>
                <a:ea typeface="Lato"/>
                <a:cs typeface="Lato"/>
                <a:sym typeface="Lato"/>
              </a:defRPr>
            </a:lvl2pPr>
            <a:lvl3pPr lvl="2" marR="0" rtl="0" algn="l">
              <a:spcBef>
                <a:spcPts val="0"/>
              </a:spcBef>
              <a:spcAft>
                <a:spcPts val="0"/>
              </a:spcAft>
              <a:buSzPts val="1400"/>
              <a:buNone/>
              <a:defRPr b="0" i="0" sz="2000" u="none" cap="none" strike="noStrike">
                <a:solidFill>
                  <a:srgbClr val="53585F"/>
                </a:solidFill>
                <a:latin typeface="Lato"/>
                <a:ea typeface="Lato"/>
                <a:cs typeface="Lato"/>
                <a:sym typeface="Lato"/>
              </a:defRPr>
            </a:lvl3pPr>
            <a:lvl4pPr lvl="3" marR="0" rtl="0" algn="l">
              <a:spcBef>
                <a:spcPts val="0"/>
              </a:spcBef>
              <a:spcAft>
                <a:spcPts val="0"/>
              </a:spcAft>
              <a:buSzPts val="1400"/>
              <a:buNone/>
              <a:defRPr b="0" i="0" sz="2000" u="none" cap="none" strike="noStrike">
                <a:solidFill>
                  <a:srgbClr val="53585F"/>
                </a:solidFill>
                <a:latin typeface="Lato"/>
                <a:ea typeface="Lato"/>
                <a:cs typeface="Lato"/>
                <a:sym typeface="Lato"/>
              </a:defRPr>
            </a:lvl4pPr>
            <a:lvl5pPr lvl="4" marR="0" rtl="0" algn="l">
              <a:spcBef>
                <a:spcPts val="0"/>
              </a:spcBef>
              <a:spcAft>
                <a:spcPts val="0"/>
              </a:spcAft>
              <a:buSzPts val="1400"/>
              <a:buNone/>
              <a:defRPr b="0" i="0" sz="2000" u="none" cap="none" strike="noStrike">
                <a:solidFill>
                  <a:srgbClr val="53585F"/>
                </a:solidFill>
                <a:latin typeface="Lato"/>
                <a:ea typeface="Lato"/>
                <a:cs typeface="Lato"/>
                <a:sym typeface="Lato"/>
              </a:defRPr>
            </a:lvl5pPr>
            <a:lvl6pPr lvl="5" marR="0" rtl="0" algn="l">
              <a:spcBef>
                <a:spcPts val="0"/>
              </a:spcBef>
              <a:spcAft>
                <a:spcPts val="0"/>
              </a:spcAft>
              <a:buSzPts val="1400"/>
              <a:buNone/>
              <a:defRPr b="0" i="0" sz="2000" u="none" cap="none" strike="noStrike">
                <a:solidFill>
                  <a:srgbClr val="53585F"/>
                </a:solidFill>
                <a:latin typeface="Lato"/>
                <a:ea typeface="Lato"/>
                <a:cs typeface="Lato"/>
                <a:sym typeface="Lato"/>
              </a:defRPr>
            </a:lvl6pPr>
            <a:lvl7pPr lvl="6" marR="0" rtl="0" algn="l">
              <a:spcBef>
                <a:spcPts val="0"/>
              </a:spcBef>
              <a:spcAft>
                <a:spcPts val="0"/>
              </a:spcAft>
              <a:buSzPts val="1400"/>
              <a:buNone/>
              <a:defRPr b="0" i="0" sz="2000" u="none" cap="none" strike="noStrike">
                <a:solidFill>
                  <a:srgbClr val="53585F"/>
                </a:solidFill>
                <a:latin typeface="Lato"/>
                <a:ea typeface="Lato"/>
                <a:cs typeface="Lato"/>
                <a:sym typeface="Lato"/>
              </a:defRPr>
            </a:lvl7pPr>
            <a:lvl8pPr lvl="7" marR="0" rtl="0" algn="l">
              <a:spcBef>
                <a:spcPts val="0"/>
              </a:spcBef>
              <a:spcAft>
                <a:spcPts val="0"/>
              </a:spcAft>
              <a:buSzPts val="1400"/>
              <a:buNone/>
              <a:defRPr b="0" i="0" sz="2000" u="none" cap="none" strike="noStrike">
                <a:solidFill>
                  <a:srgbClr val="53585F"/>
                </a:solidFill>
                <a:latin typeface="Lato"/>
                <a:ea typeface="Lato"/>
                <a:cs typeface="Lato"/>
                <a:sym typeface="Lato"/>
              </a:defRPr>
            </a:lvl8pPr>
            <a:lvl9pPr lvl="8" marR="0" rtl="0" algn="l">
              <a:spcBef>
                <a:spcPts val="0"/>
              </a:spcBef>
              <a:spcAft>
                <a:spcPts val="0"/>
              </a:spcAft>
              <a:buSzPts val="1400"/>
              <a:buNone/>
              <a:defRPr b="0" i="0" sz="2000" u="none" cap="none" strike="noStrike">
                <a:solidFill>
                  <a:srgbClr val="53585F"/>
                </a:solidFill>
                <a:latin typeface="Lato"/>
                <a:ea typeface="Lato"/>
                <a:cs typeface="Lato"/>
                <a:sym typeface="Lato"/>
              </a:defRPr>
            </a:lvl9pPr>
          </a:lstStyle>
          <a:p/>
        </p:txBody>
      </p:sp>
      <p:sp>
        <p:nvSpPr>
          <p:cNvPr id="47" name="Google Shape;47;p9"/>
          <p:cNvSpPr txBox="1"/>
          <p:nvPr>
            <p:ph idx="12" type="sldNum"/>
          </p:nvPr>
        </p:nvSpPr>
        <p:spPr>
          <a:xfrm>
            <a:off x="6553200" y="4767263"/>
            <a:ext cx="2133600" cy="27384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2000">
                <a:solidFill>
                  <a:srgbClr val="53585F"/>
                </a:solidFill>
                <a:latin typeface="Lato"/>
                <a:ea typeface="Lato"/>
                <a:cs typeface="Lato"/>
                <a:sym typeface="Lato"/>
              </a:defRPr>
            </a:lvl1pPr>
            <a:lvl2pPr indent="0" lvl="1" marL="0" marR="0" rtl="0" algn="l">
              <a:spcBef>
                <a:spcPts val="0"/>
              </a:spcBef>
              <a:spcAft>
                <a:spcPts val="0"/>
              </a:spcAft>
              <a:buNone/>
              <a:defRPr sz="2000">
                <a:solidFill>
                  <a:srgbClr val="53585F"/>
                </a:solidFill>
                <a:latin typeface="Lato"/>
                <a:ea typeface="Lato"/>
                <a:cs typeface="Lato"/>
                <a:sym typeface="Lato"/>
              </a:defRPr>
            </a:lvl2pPr>
            <a:lvl3pPr indent="0" lvl="2" marL="0" marR="0" rtl="0" algn="l">
              <a:spcBef>
                <a:spcPts val="0"/>
              </a:spcBef>
              <a:spcAft>
                <a:spcPts val="0"/>
              </a:spcAft>
              <a:buNone/>
              <a:defRPr sz="2000">
                <a:solidFill>
                  <a:srgbClr val="53585F"/>
                </a:solidFill>
                <a:latin typeface="Lato"/>
                <a:ea typeface="Lato"/>
                <a:cs typeface="Lato"/>
                <a:sym typeface="Lato"/>
              </a:defRPr>
            </a:lvl3pPr>
            <a:lvl4pPr indent="0" lvl="3" marL="0" marR="0" rtl="0" algn="l">
              <a:spcBef>
                <a:spcPts val="0"/>
              </a:spcBef>
              <a:spcAft>
                <a:spcPts val="0"/>
              </a:spcAft>
              <a:buNone/>
              <a:defRPr sz="2000">
                <a:solidFill>
                  <a:srgbClr val="53585F"/>
                </a:solidFill>
                <a:latin typeface="Lato"/>
                <a:ea typeface="Lato"/>
                <a:cs typeface="Lato"/>
                <a:sym typeface="Lato"/>
              </a:defRPr>
            </a:lvl4pPr>
            <a:lvl5pPr indent="0" lvl="4" marL="0" marR="0" rtl="0" algn="l">
              <a:spcBef>
                <a:spcPts val="0"/>
              </a:spcBef>
              <a:spcAft>
                <a:spcPts val="0"/>
              </a:spcAft>
              <a:buNone/>
              <a:defRPr sz="2000">
                <a:solidFill>
                  <a:srgbClr val="53585F"/>
                </a:solidFill>
                <a:latin typeface="Lato"/>
                <a:ea typeface="Lato"/>
                <a:cs typeface="Lato"/>
                <a:sym typeface="Lato"/>
              </a:defRPr>
            </a:lvl5pPr>
            <a:lvl6pPr indent="0" lvl="5" marL="0" marR="0" rtl="0" algn="l">
              <a:spcBef>
                <a:spcPts val="0"/>
              </a:spcBef>
              <a:spcAft>
                <a:spcPts val="0"/>
              </a:spcAft>
              <a:buNone/>
              <a:defRPr sz="2000">
                <a:solidFill>
                  <a:srgbClr val="53585F"/>
                </a:solidFill>
                <a:latin typeface="Lato"/>
                <a:ea typeface="Lato"/>
                <a:cs typeface="Lato"/>
                <a:sym typeface="Lato"/>
              </a:defRPr>
            </a:lvl6pPr>
            <a:lvl7pPr indent="0" lvl="6" marL="0" marR="0" rtl="0" algn="l">
              <a:spcBef>
                <a:spcPts val="0"/>
              </a:spcBef>
              <a:spcAft>
                <a:spcPts val="0"/>
              </a:spcAft>
              <a:buNone/>
              <a:defRPr sz="2000">
                <a:solidFill>
                  <a:srgbClr val="53585F"/>
                </a:solidFill>
                <a:latin typeface="Lato"/>
                <a:ea typeface="Lato"/>
                <a:cs typeface="Lato"/>
                <a:sym typeface="Lato"/>
              </a:defRPr>
            </a:lvl7pPr>
            <a:lvl8pPr indent="0" lvl="7" marL="0" marR="0" rtl="0" algn="l">
              <a:spcBef>
                <a:spcPts val="0"/>
              </a:spcBef>
              <a:spcAft>
                <a:spcPts val="0"/>
              </a:spcAft>
              <a:buNone/>
              <a:defRPr sz="2000">
                <a:solidFill>
                  <a:srgbClr val="53585F"/>
                </a:solidFill>
                <a:latin typeface="Lato"/>
                <a:ea typeface="Lato"/>
                <a:cs typeface="Lato"/>
                <a:sym typeface="Lato"/>
              </a:defRPr>
            </a:lvl8pPr>
            <a:lvl9pPr indent="0" lvl="8" marL="0" marR="0" rtl="0" algn="l">
              <a:spcBef>
                <a:spcPts val="0"/>
              </a:spcBef>
              <a:spcAft>
                <a:spcPts val="0"/>
              </a:spcAft>
              <a:buNone/>
              <a:defRPr sz="2000">
                <a:solidFill>
                  <a:srgbClr val="53585F"/>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o logo)">
  <p:cSld name="TITLE_1">
    <p:spTree>
      <p:nvGrpSpPr>
        <p:cNvPr id="377" name="Shape 377"/>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lt1"/>
        </a:solidFill>
      </p:bgPr>
    </p:bg>
    <p:spTree>
      <p:nvGrpSpPr>
        <p:cNvPr id="378" name="Shape 378"/>
        <p:cNvGrpSpPr/>
        <p:nvPr/>
      </p:nvGrpSpPr>
      <p:grpSpPr>
        <a:xfrm>
          <a:off x="0" y="0"/>
          <a:ext cx="0" cy="0"/>
          <a:chOff x="0" y="0"/>
          <a:chExt cx="0" cy="0"/>
        </a:xfrm>
      </p:grpSpPr>
      <p:sp>
        <p:nvSpPr>
          <p:cNvPr id="379" name="Google Shape;379;p86"/>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lvl1pPr lvl="0" marR="0" rtl="0" algn="ctr">
              <a:lnSpc>
                <a:spcPct val="90000"/>
              </a:lnSpc>
              <a:spcBef>
                <a:spcPts val="0"/>
              </a:spcBef>
              <a:spcAft>
                <a:spcPts val="0"/>
              </a:spcAft>
              <a:buClr>
                <a:srgbClr val="34495E"/>
              </a:buClr>
              <a:buSzPts val="1400"/>
              <a:buFont typeface="Helvetica Neue Light"/>
              <a:buNone/>
              <a:defRPr b="1" i="0" sz="4400" u="none" cap="none" strike="noStrike">
                <a:solidFill>
                  <a:srgbClr val="34495E"/>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80" name="Google Shape;380;p86"/>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Light"/>
                <a:ea typeface="Helvetica Neue Light"/>
                <a:cs typeface="Helvetica Neue Light"/>
                <a:sym typeface="Helvetica Neue Light"/>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Light"/>
                <a:ea typeface="Helvetica Neue Light"/>
                <a:cs typeface="Helvetica Neue Light"/>
                <a:sym typeface="Helvetica Neue Ligh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Light"/>
                <a:ea typeface="Helvetica Neue Light"/>
                <a:cs typeface="Helvetica Neue Light"/>
                <a:sym typeface="Helvetica Neue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Light"/>
                <a:ea typeface="Helvetica Neue Light"/>
                <a:cs typeface="Helvetica Neue Light"/>
                <a:sym typeface="Helvetica Neue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Light"/>
                <a:ea typeface="Helvetica Neue Light"/>
                <a:cs typeface="Helvetica Neue Light"/>
                <a:sym typeface="Helvetica Neue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ndara"/>
                <a:ea typeface="Candara"/>
                <a:cs typeface="Candara"/>
                <a:sym typeface="Candar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ndara"/>
                <a:ea typeface="Candara"/>
                <a:cs typeface="Candara"/>
                <a:sym typeface="Candar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ndara"/>
                <a:ea typeface="Candara"/>
                <a:cs typeface="Candara"/>
                <a:sym typeface="Candar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ndara"/>
                <a:ea typeface="Candara"/>
                <a:cs typeface="Candara"/>
                <a:sym typeface="Candara"/>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p:cSld name="Title &amp; Subtitle">
    <p:spTree>
      <p:nvGrpSpPr>
        <p:cNvPr id="381" name="Shape 381"/>
        <p:cNvGrpSpPr/>
        <p:nvPr/>
      </p:nvGrpSpPr>
      <p:grpSpPr>
        <a:xfrm>
          <a:off x="0" y="0"/>
          <a:ext cx="0" cy="0"/>
          <a:chOff x="0" y="0"/>
          <a:chExt cx="0" cy="0"/>
        </a:xfrm>
      </p:grpSpPr>
      <p:sp>
        <p:nvSpPr>
          <p:cNvPr id="382" name="Google Shape;382;p87"/>
          <p:cNvSpPr txBox="1"/>
          <p:nvPr>
            <p:ph type="title"/>
          </p:nvPr>
        </p:nvSpPr>
        <p:spPr>
          <a:xfrm>
            <a:off x="1805542" y="2730499"/>
            <a:ext cx="5518500" cy="10155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rgbClr val="F0BD1D"/>
              </a:buClr>
              <a:buSzPts val="4800"/>
              <a:buFont typeface="Calibri"/>
              <a:buNone/>
              <a:defRPr b="1" i="0" sz="4800" u="none" cap="none" strike="noStrike">
                <a:solidFill>
                  <a:srgbClr val="F0BD1D"/>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383" name="Google Shape;383;p87"/>
          <p:cNvSpPr txBox="1"/>
          <p:nvPr>
            <p:ph idx="1" type="body"/>
          </p:nvPr>
        </p:nvSpPr>
        <p:spPr>
          <a:xfrm>
            <a:off x="1812729" y="4063009"/>
            <a:ext cx="5518500" cy="5961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0"/>
              </a:spcBef>
              <a:spcAft>
                <a:spcPts val="0"/>
              </a:spcAft>
              <a:buClr>
                <a:srgbClr val="FFFFFF"/>
              </a:buClr>
              <a:buSzPts val="1700"/>
              <a:buFont typeface="Arial"/>
              <a:buNone/>
              <a:defRPr b="0" i="0" sz="1700" u="none" cap="none" strike="noStrike">
                <a:solidFill>
                  <a:srgbClr val="FFFFFF"/>
                </a:solidFill>
                <a:latin typeface="Calibri"/>
                <a:ea typeface="Calibri"/>
                <a:cs typeface="Calibri"/>
                <a:sym typeface="Calibri"/>
              </a:defRPr>
            </a:lvl1pPr>
            <a:lvl2pPr indent="-228600" lvl="1" marL="914400" marR="0" rtl="0" algn="ctr">
              <a:spcBef>
                <a:spcPts val="1600"/>
              </a:spcBef>
              <a:spcAft>
                <a:spcPts val="0"/>
              </a:spcAft>
              <a:buClr>
                <a:srgbClr val="FFFFFF"/>
              </a:buClr>
              <a:buSzPts val="1700"/>
              <a:buFont typeface="Arial"/>
              <a:buNone/>
              <a:defRPr b="0" i="0" sz="1700" u="none" cap="none" strike="noStrike">
                <a:solidFill>
                  <a:srgbClr val="FFFFFF"/>
                </a:solidFill>
                <a:latin typeface="Calibri"/>
                <a:ea typeface="Calibri"/>
                <a:cs typeface="Calibri"/>
                <a:sym typeface="Calibri"/>
              </a:defRPr>
            </a:lvl2pPr>
            <a:lvl3pPr indent="-228600" lvl="2" marL="1371600" marR="0" rtl="0" algn="ctr">
              <a:spcBef>
                <a:spcPts val="1600"/>
              </a:spcBef>
              <a:spcAft>
                <a:spcPts val="0"/>
              </a:spcAft>
              <a:buClr>
                <a:srgbClr val="FFFFFF"/>
              </a:buClr>
              <a:buSzPts val="1700"/>
              <a:buFont typeface="Merriweather Sans"/>
              <a:buNone/>
              <a:defRPr b="0" i="0" sz="1700" u="none" cap="none" strike="noStrike">
                <a:solidFill>
                  <a:srgbClr val="FFFFFF"/>
                </a:solidFill>
                <a:latin typeface="Calibri"/>
                <a:ea typeface="Calibri"/>
                <a:cs typeface="Calibri"/>
                <a:sym typeface="Calibri"/>
              </a:defRPr>
            </a:lvl3pPr>
            <a:lvl4pPr indent="-228600" lvl="3" marL="1828800" marR="0" rtl="0" algn="ctr">
              <a:spcBef>
                <a:spcPts val="1600"/>
              </a:spcBef>
              <a:spcAft>
                <a:spcPts val="0"/>
              </a:spcAft>
              <a:buClr>
                <a:srgbClr val="FFFFFF"/>
              </a:buClr>
              <a:buSzPts val="1700"/>
              <a:buFont typeface="Arial"/>
              <a:buNone/>
              <a:defRPr b="0" i="0" sz="1700" u="none" cap="none" strike="noStrike">
                <a:solidFill>
                  <a:srgbClr val="FFFFFF"/>
                </a:solidFill>
                <a:latin typeface="Calibri"/>
                <a:ea typeface="Calibri"/>
                <a:cs typeface="Calibri"/>
                <a:sym typeface="Calibri"/>
              </a:defRPr>
            </a:lvl4pPr>
            <a:lvl5pPr indent="-228600" lvl="4" marL="2286000" marR="0" rtl="0" algn="ctr">
              <a:spcBef>
                <a:spcPts val="1600"/>
              </a:spcBef>
              <a:spcAft>
                <a:spcPts val="0"/>
              </a:spcAft>
              <a:buClr>
                <a:srgbClr val="FFFFFF"/>
              </a:buClr>
              <a:buSzPts val="1700"/>
              <a:buFont typeface="Merriweather Sans"/>
              <a:buNone/>
              <a:defRPr b="0" i="0" sz="1700" u="none" cap="none" strike="noStrike">
                <a:solidFill>
                  <a:srgbClr val="FFFFFF"/>
                </a:solidFill>
                <a:latin typeface="Calibri"/>
                <a:ea typeface="Calibri"/>
                <a:cs typeface="Calibri"/>
                <a:sym typeface="Calibri"/>
              </a:defRPr>
            </a:lvl5pPr>
            <a:lvl6pPr indent="-355600" lvl="5" marL="27432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84" name="Shape 384"/>
        <p:cNvGrpSpPr/>
        <p:nvPr/>
      </p:nvGrpSpPr>
      <p:grpSpPr>
        <a:xfrm>
          <a:off x="0" y="0"/>
          <a:ext cx="0" cy="0"/>
          <a:chOff x="0" y="0"/>
          <a:chExt cx="0" cy="0"/>
        </a:xfrm>
      </p:grpSpPr>
      <p:sp>
        <p:nvSpPr>
          <p:cNvPr id="385" name="Google Shape;385;p88"/>
          <p:cNvSpPr txBox="1"/>
          <p:nvPr>
            <p:ph idx="11" type="ftr"/>
          </p:nvPr>
        </p:nvSpPr>
        <p:spPr>
          <a:xfrm>
            <a:off x="3028950" y="4718775"/>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rgbClr val="7F7F7F"/>
              </a:buClr>
              <a:buSzPts val="1100"/>
              <a:buFont typeface="Century Gothic"/>
              <a:buNone/>
              <a:defRPr b="1" i="0" sz="800" u="none" cap="none" strike="noStrike">
                <a:solidFill>
                  <a:srgbClr val="7F7F7F"/>
                </a:solidFill>
                <a:latin typeface="Century Gothic"/>
                <a:ea typeface="Century Gothic"/>
                <a:cs typeface="Century Gothic"/>
                <a:sym typeface="Century Gothic"/>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6" name="Shape 386"/>
        <p:cNvGrpSpPr/>
        <p:nvPr/>
      </p:nvGrpSpPr>
      <p:grpSpPr>
        <a:xfrm>
          <a:off x="0" y="0"/>
          <a:ext cx="0" cy="0"/>
          <a:chOff x="0" y="0"/>
          <a:chExt cx="0" cy="0"/>
        </a:xfrm>
      </p:grpSpPr>
      <p:sp>
        <p:nvSpPr>
          <p:cNvPr id="387" name="Google Shape;387;p89"/>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F0BD1D"/>
              </a:buClr>
              <a:buSzPts val="4800"/>
              <a:buFont typeface="Calibri"/>
              <a:buNone/>
              <a:defRPr b="1" i="0" sz="4800" u="none" cap="none" strike="noStrike">
                <a:solidFill>
                  <a:srgbClr val="F0BD1D"/>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388" name="Google Shape;388;p89"/>
          <p:cNvSpPr txBox="1"/>
          <p:nvPr>
            <p:ph idx="1" type="body"/>
          </p:nvPr>
        </p:nvSpPr>
        <p:spPr>
          <a:xfrm>
            <a:off x="457200" y="1151335"/>
            <a:ext cx="4040100" cy="4797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2400"/>
              <a:buFont typeface="Arial"/>
              <a:buNone/>
              <a:defRPr b="1" i="0" sz="2400" u="none" cap="none" strike="noStrike">
                <a:solidFill>
                  <a:srgbClr val="207C9D"/>
                </a:solidFill>
                <a:latin typeface="Calibri"/>
                <a:ea typeface="Calibri"/>
                <a:cs typeface="Calibri"/>
                <a:sym typeface="Calibri"/>
              </a:defRPr>
            </a:lvl1pPr>
            <a:lvl2pPr indent="-228600" lvl="1" marL="914400" marR="0" rtl="0" algn="l">
              <a:spcBef>
                <a:spcPts val="1600"/>
              </a:spcBef>
              <a:spcAft>
                <a:spcPts val="0"/>
              </a:spcAft>
              <a:buClr>
                <a:srgbClr val="797979"/>
              </a:buClr>
              <a:buSzPts val="2000"/>
              <a:buFont typeface="Arial"/>
              <a:buNone/>
              <a:defRPr b="1" i="0" sz="2000" u="none" cap="none" strike="noStrike">
                <a:solidFill>
                  <a:srgbClr val="797979"/>
                </a:solidFill>
                <a:latin typeface="Calibri"/>
                <a:ea typeface="Calibri"/>
                <a:cs typeface="Calibri"/>
                <a:sym typeface="Calibri"/>
              </a:defRPr>
            </a:lvl2pPr>
            <a:lvl3pPr indent="-228600" lvl="2" marL="1371600" marR="0" rtl="0" algn="l">
              <a:spcBef>
                <a:spcPts val="1600"/>
              </a:spcBef>
              <a:spcAft>
                <a:spcPts val="0"/>
              </a:spcAft>
              <a:buClr>
                <a:srgbClr val="797979"/>
              </a:buClr>
              <a:buSzPts val="1800"/>
              <a:buFont typeface="Merriweather Sans"/>
              <a:buNone/>
              <a:defRPr b="1" i="0" sz="1800" u="none" cap="none" strike="noStrike">
                <a:solidFill>
                  <a:srgbClr val="797979"/>
                </a:solidFill>
                <a:latin typeface="Calibri"/>
                <a:ea typeface="Calibri"/>
                <a:cs typeface="Calibri"/>
                <a:sym typeface="Calibri"/>
              </a:defRPr>
            </a:lvl3pPr>
            <a:lvl4pPr indent="-228600" lvl="3" marL="1828800" marR="0" rtl="0" algn="l">
              <a:spcBef>
                <a:spcPts val="1600"/>
              </a:spcBef>
              <a:spcAft>
                <a:spcPts val="0"/>
              </a:spcAft>
              <a:buClr>
                <a:srgbClr val="797979"/>
              </a:buClr>
              <a:buSzPts val="1600"/>
              <a:buFont typeface="Arial"/>
              <a:buNone/>
              <a:defRPr b="1" i="0" sz="1600" u="none" cap="none" strike="noStrike">
                <a:solidFill>
                  <a:srgbClr val="797979"/>
                </a:solidFill>
                <a:latin typeface="Calibri"/>
                <a:ea typeface="Calibri"/>
                <a:cs typeface="Calibri"/>
                <a:sym typeface="Calibri"/>
              </a:defRPr>
            </a:lvl4pPr>
            <a:lvl5pPr indent="-228600" lvl="4" marL="2286000" marR="0" rtl="0" algn="l">
              <a:spcBef>
                <a:spcPts val="1600"/>
              </a:spcBef>
              <a:spcAft>
                <a:spcPts val="0"/>
              </a:spcAft>
              <a:buClr>
                <a:srgbClr val="797979"/>
              </a:buClr>
              <a:buSzPts val="1600"/>
              <a:buFont typeface="Merriweather Sans"/>
              <a:buNone/>
              <a:defRPr b="1" i="0" sz="1600" u="none" cap="none" strike="noStrike">
                <a:solidFill>
                  <a:srgbClr val="797979"/>
                </a:solidFill>
                <a:latin typeface="Calibri"/>
                <a:ea typeface="Calibri"/>
                <a:cs typeface="Calibri"/>
                <a:sym typeface="Calibri"/>
              </a:defRPr>
            </a:lvl5pPr>
            <a:lvl6pPr indent="-228600" lvl="5" marL="2743200" marR="0" rtl="0" algn="l">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1600"/>
              </a:spcBef>
              <a:spcAft>
                <a:spcPts val="160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89" name="Google Shape;389;p89"/>
          <p:cNvSpPr txBox="1"/>
          <p:nvPr>
            <p:ph idx="2" type="body"/>
          </p:nvPr>
        </p:nvSpPr>
        <p:spPr>
          <a:xfrm>
            <a:off x="457200" y="1631156"/>
            <a:ext cx="4040100" cy="2963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2400"/>
              <a:buFont typeface="Arial"/>
              <a:buNone/>
              <a:defRPr b="0" i="0" sz="2400" u="none" cap="none" strike="noStrike">
                <a:solidFill>
                  <a:srgbClr val="207C9D"/>
                </a:solidFill>
                <a:latin typeface="Calibri"/>
                <a:ea typeface="Calibri"/>
                <a:cs typeface="Calibri"/>
                <a:sym typeface="Calibri"/>
              </a:defRPr>
            </a:lvl1pPr>
            <a:lvl2pPr indent="-355600" lvl="1" marL="914400" marR="0" rtl="0" algn="l">
              <a:spcBef>
                <a:spcPts val="1600"/>
              </a:spcBef>
              <a:spcAft>
                <a:spcPts val="0"/>
              </a:spcAft>
              <a:buClr>
                <a:srgbClr val="797979"/>
              </a:buClr>
              <a:buSzPts val="2000"/>
              <a:buFont typeface="Arial"/>
              <a:buChar char="•"/>
              <a:defRPr b="0" i="0" sz="2000" u="none" cap="none" strike="noStrike">
                <a:solidFill>
                  <a:srgbClr val="797979"/>
                </a:solidFill>
                <a:latin typeface="Calibri"/>
                <a:ea typeface="Calibri"/>
                <a:cs typeface="Calibri"/>
                <a:sym typeface="Calibri"/>
              </a:defRPr>
            </a:lvl2pPr>
            <a:lvl3pPr indent="-342900" lvl="2" marL="1371600" marR="0" rtl="0" algn="l">
              <a:spcBef>
                <a:spcPts val="1600"/>
              </a:spcBef>
              <a:spcAft>
                <a:spcPts val="0"/>
              </a:spcAft>
              <a:buClr>
                <a:srgbClr val="797979"/>
              </a:buClr>
              <a:buSzPts val="1800"/>
              <a:buFont typeface="Merriweather Sans"/>
              <a:buChar char="-"/>
              <a:defRPr b="0" i="0" sz="1800" u="none" cap="none" strike="noStrike">
                <a:solidFill>
                  <a:srgbClr val="797979"/>
                </a:solidFill>
                <a:latin typeface="Calibri"/>
                <a:ea typeface="Calibri"/>
                <a:cs typeface="Calibri"/>
                <a:sym typeface="Calibri"/>
              </a:defRPr>
            </a:lvl3pPr>
            <a:lvl4pPr indent="-330200" lvl="3" marL="1828800" marR="0" rtl="0" algn="l">
              <a:spcBef>
                <a:spcPts val="1600"/>
              </a:spcBef>
              <a:spcAft>
                <a:spcPts val="0"/>
              </a:spcAft>
              <a:buClr>
                <a:srgbClr val="797979"/>
              </a:buClr>
              <a:buSzPts val="1600"/>
              <a:buFont typeface="Arial"/>
              <a:buChar char="•"/>
              <a:defRPr b="0" i="0" sz="1600" u="none" cap="none" strike="noStrike">
                <a:solidFill>
                  <a:srgbClr val="797979"/>
                </a:solidFill>
                <a:latin typeface="Calibri"/>
                <a:ea typeface="Calibri"/>
                <a:cs typeface="Calibri"/>
                <a:sym typeface="Calibri"/>
              </a:defRPr>
            </a:lvl4pPr>
            <a:lvl5pPr indent="-330200" lvl="4" marL="2286000" marR="0" rtl="0" algn="l">
              <a:spcBef>
                <a:spcPts val="1600"/>
              </a:spcBef>
              <a:spcAft>
                <a:spcPts val="0"/>
              </a:spcAft>
              <a:buClr>
                <a:srgbClr val="797979"/>
              </a:buClr>
              <a:buSzPts val="1600"/>
              <a:buFont typeface="Merriweather Sans"/>
              <a:buChar char="-"/>
              <a:defRPr b="0" i="0" sz="1600" u="none" cap="none" strike="noStrike">
                <a:solidFill>
                  <a:srgbClr val="797979"/>
                </a:solidFill>
                <a:latin typeface="Calibri"/>
                <a:ea typeface="Calibri"/>
                <a:cs typeface="Calibri"/>
                <a:sym typeface="Calibri"/>
              </a:defRPr>
            </a:lvl5pPr>
            <a:lvl6pPr indent="-330200" lvl="5" marL="2743200" marR="0" rtl="0" algn="l">
              <a:spcBef>
                <a:spcPts val="16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16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16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1600"/>
              </a:spcBef>
              <a:spcAft>
                <a:spcPts val="160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390" name="Google Shape;390;p89"/>
          <p:cNvSpPr txBox="1"/>
          <p:nvPr>
            <p:ph idx="3" type="body"/>
          </p:nvPr>
        </p:nvSpPr>
        <p:spPr>
          <a:xfrm>
            <a:off x="4645026" y="1151335"/>
            <a:ext cx="4041900" cy="4797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2400"/>
              <a:buFont typeface="Arial"/>
              <a:buNone/>
              <a:defRPr b="1" i="0" sz="2400" u="none" cap="none" strike="noStrike">
                <a:solidFill>
                  <a:srgbClr val="207C9D"/>
                </a:solidFill>
                <a:latin typeface="Calibri"/>
                <a:ea typeface="Calibri"/>
                <a:cs typeface="Calibri"/>
                <a:sym typeface="Calibri"/>
              </a:defRPr>
            </a:lvl1pPr>
            <a:lvl2pPr indent="-228600" lvl="1" marL="914400" marR="0" rtl="0" algn="l">
              <a:spcBef>
                <a:spcPts val="1600"/>
              </a:spcBef>
              <a:spcAft>
                <a:spcPts val="0"/>
              </a:spcAft>
              <a:buClr>
                <a:srgbClr val="797979"/>
              </a:buClr>
              <a:buSzPts val="2000"/>
              <a:buFont typeface="Arial"/>
              <a:buNone/>
              <a:defRPr b="1" i="0" sz="2000" u="none" cap="none" strike="noStrike">
                <a:solidFill>
                  <a:srgbClr val="797979"/>
                </a:solidFill>
                <a:latin typeface="Calibri"/>
                <a:ea typeface="Calibri"/>
                <a:cs typeface="Calibri"/>
                <a:sym typeface="Calibri"/>
              </a:defRPr>
            </a:lvl2pPr>
            <a:lvl3pPr indent="-228600" lvl="2" marL="1371600" marR="0" rtl="0" algn="l">
              <a:spcBef>
                <a:spcPts val="1600"/>
              </a:spcBef>
              <a:spcAft>
                <a:spcPts val="0"/>
              </a:spcAft>
              <a:buClr>
                <a:srgbClr val="797979"/>
              </a:buClr>
              <a:buSzPts val="1800"/>
              <a:buFont typeface="Merriweather Sans"/>
              <a:buNone/>
              <a:defRPr b="1" i="0" sz="1800" u="none" cap="none" strike="noStrike">
                <a:solidFill>
                  <a:srgbClr val="797979"/>
                </a:solidFill>
                <a:latin typeface="Calibri"/>
                <a:ea typeface="Calibri"/>
                <a:cs typeface="Calibri"/>
                <a:sym typeface="Calibri"/>
              </a:defRPr>
            </a:lvl3pPr>
            <a:lvl4pPr indent="-228600" lvl="3" marL="1828800" marR="0" rtl="0" algn="l">
              <a:spcBef>
                <a:spcPts val="1600"/>
              </a:spcBef>
              <a:spcAft>
                <a:spcPts val="0"/>
              </a:spcAft>
              <a:buClr>
                <a:srgbClr val="797979"/>
              </a:buClr>
              <a:buSzPts val="1600"/>
              <a:buFont typeface="Arial"/>
              <a:buNone/>
              <a:defRPr b="1" i="0" sz="1600" u="none" cap="none" strike="noStrike">
                <a:solidFill>
                  <a:srgbClr val="797979"/>
                </a:solidFill>
                <a:latin typeface="Calibri"/>
                <a:ea typeface="Calibri"/>
                <a:cs typeface="Calibri"/>
                <a:sym typeface="Calibri"/>
              </a:defRPr>
            </a:lvl4pPr>
            <a:lvl5pPr indent="-228600" lvl="4" marL="2286000" marR="0" rtl="0" algn="l">
              <a:spcBef>
                <a:spcPts val="1600"/>
              </a:spcBef>
              <a:spcAft>
                <a:spcPts val="0"/>
              </a:spcAft>
              <a:buClr>
                <a:srgbClr val="797979"/>
              </a:buClr>
              <a:buSzPts val="1600"/>
              <a:buFont typeface="Merriweather Sans"/>
              <a:buNone/>
              <a:defRPr b="1" i="0" sz="1600" u="none" cap="none" strike="noStrike">
                <a:solidFill>
                  <a:srgbClr val="797979"/>
                </a:solidFill>
                <a:latin typeface="Calibri"/>
                <a:ea typeface="Calibri"/>
                <a:cs typeface="Calibri"/>
                <a:sym typeface="Calibri"/>
              </a:defRPr>
            </a:lvl5pPr>
            <a:lvl6pPr indent="-228600" lvl="5" marL="2743200" marR="0" rtl="0" algn="l">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1600"/>
              </a:spcBef>
              <a:spcAft>
                <a:spcPts val="160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91" name="Google Shape;391;p89"/>
          <p:cNvSpPr txBox="1"/>
          <p:nvPr>
            <p:ph idx="4" type="body"/>
          </p:nvPr>
        </p:nvSpPr>
        <p:spPr>
          <a:xfrm>
            <a:off x="4645026" y="1631156"/>
            <a:ext cx="4041900" cy="2963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2400"/>
              <a:buFont typeface="Arial"/>
              <a:buNone/>
              <a:defRPr b="0" i="0" sz="2400" u="none" cap="none" strike="noStrike">
                <a:solidFill>
                  <a:srgbClr val="207C9D"/>
                </a:solidFill>
                <a:latin typeface="Calibri"/>
                <a:ea typeface="Calibri"/>
                <a:cs typeface="Calibri"/>
                <a:sym typeface="Calibri"/>
              </a:defRPr>
            </a:lvl1pPr>
            <a:lvl2pPr indent="-355600" lvl="1" marL="914400" marR="0" rtl="0" algn="l">
              <a:spcBef>
                <a:spcPts val="1600"/>
              </a:spcBef>
              <a:spcAft>
                <a:spcPts val="0"/>
              </a:spcAft>
              <a:buClr>
                <a:srgbClr val="797979"/>
              </a:buClr>
              <a:buSzPts val="2000"/>
              <a:buFont typeface="Arial"/>
              <a:buChar char="•"/>
              <a:defRPr b="0" i="0" sz="2000" u="none" cap="none" strike="noStrike">
                <a:solidFill>
                  <a:srgbClr val="797979"/>
                </a:solidFill>
                <a:latin typeface="Calibri"/>
                <a:ea typeface="Calibri"/>
                <a:cs typeface="Calibri"/>
                <a:sym typeface="Calibri"/>
              </a:defRPr>
            </a:lvl2pPr>
            <a:lvl3pPr indent="-342900" lvl="2" marL="1371600" marR="0" rtl="0" algn="l">
              <a:spcBef>
                <a:spcPts val="1600"/>
              </a:spcBef>
              <a:spcAft>
                <a:spcPts val="0"/>
              </a:spcAft>
              <a:buClr>
                <a:srgbClr val="797979"/>
              </a:buClr>
              <a:buSzPts val="1800"/>
              <a:buFont typeface="Merriweather Sans"/>
              <a:buChar char="-"/>
              <a:defRPr b="0" i="0" sz="1800" u="none" cap="none" strike="noStrike">
                <a:solidFill>
                  <a:srgbClr val="797979"/>
                </a:solidFill>
                <a:latin typeface="Calibri"/>
                <a:ea typeface="Calibri"/>
                <a:cs typeface="Calibri"/>
                <a:sym typeface="Calibri"/>
              </a:defRPr>
            </a:lvl3pPr>
            <a:lvl4pPr indent="-330200" lvl="3" marL="1828800" marR="0" rtl="0" algn="l">
              <a:spcBef>
                <a:spcPts val="1600"/>
              </a:spcBef>
              <a:spcAft>
                <a:spcPts val="0"/>
              </a:spcAft>
              <a:buClr>
                <a:srgbClr val="797979"/>
              </a:buClr>
              <a:buSzPts val="1600"/>
              <a:buFont typeface="Arial"/>
              <a:buChar char="•"/>
              <a:defRPr b="0" i="0" sz="1600" u="none" cap="none" strike="noStrike">
                <a:solidFill>
                  <a:srgbClr val="797979"/>
                </a:solidFill>
                <a:latin typeface="Calibri"/>
                <a:ea typeface="Calibri"/>
                <a:cs typeface="Calibri"/>
                <a:sym typeface="Calibri"/>
              </a:defRPr>
            </a:lvl4pPr>
            <a:lvl5pPr indent="-330200" lvl="4" marL="2286000" marR="0" rtl="0" algn="l">
              <a:spcBef>
                <a:spcPts val="1600"/>
              </a:spcBef>
              <a:spcAft>
                <a:spcPts val="0"/>
              </a:spcAft>
              <a:buClr>
                <a:srgbClr val="797979"/>
              </a:buClr>
              <a:buSzPts val="1600"/>
              <a:buFont typeface="Merriweather Sans"/>
              <a:buChar char="-"/>
              <a:defRPr b="0" i="0" sz="1600" u="none" cap="none" strike="noStrike">
                <a:solidFill>
                  <a:srgbClr val="797979"/>
                </a:solidFill>
                <a:latin typeface="Calibri"/>
                <a:ea typeface="Calibri"/>
                <a:cs typeface="Calibri"/>
                <a:sym typeface="Calibri"/>
              </a:defRPr>
            </a:lvl5pPr>
            <a:lvl6pPr indent="-330200" lvl="5" marL="2743200" marR="0" rtl="0" algn="l">
              <a:spcBef>
                <a:spcPts val="16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16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16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1600"/>
              </a:spcBef>
              <a:spcAft>
                <a:spcPts val="160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392" name="Google Shape;392;p89"/>
          <p:cNvSpPr txBox="1"/>
          <p:nvPr>
            <p:ph idx="10" type="dt"/>
          </p:nvPr>
        </p:nvSpPr>
        <p:spPr>
          <a:xfrm>
            <a:off x="457200" y="4767263"/>
            <a:ext cx="2133600" cy="273900"/>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sz="2000">
                <a:solidFill>
                  <a:srgbClr val="53585F"/>
                </a:solidFill>
                <a:latin typeface="Lato"/>
                <a:ea typeface="Lato"/>
                <a:cs typeface="Lato"/>
                <a:sym typeface="Lato"/>
              </a:defRPr>
            </a:lvl1pPr>
            <a:lvl2pPr lvl="1" marR="0" rtl="0" algn="l">
              <a:spcBef>
                <a:spcPts val="0"/>
              </a:spcBef>
              <a:spcAft>
                <a:spcPts val="0"/>
              </a:spcAft>
              <a:buSzPts val="1400"/>
              <a:buNone/>
              <a:defRPr b="0" i="0" sz="2000" u="none" cap="none" strike="noStrike">
                <a:solidFill>
                  <a:srgbClr val="53585F"/>
                </a:solidFill>
                <a:latin typeface="Lato"/>
                <a:ea typeface="Lato"/>
                <a:cs typeface="Lato"/>
                <a:sym typeface="Lato"/>
              </a:defRPr>
            </a:lvl2pPr>
            <a:lvl3pPr lvl="2" marR="0" rtl="0" algn="l">
              <a:spcBef>
                <a:spcPts val="0"/>
              </a:spcBef>
              <a:spcAft>
                <a:spcPts val="0"/>
              </a:spcAft>
              <a:buSzPts val="1400"/>
              <a:buNone/>
              <a:defRPr b="0" i="0" sz="2000" u="none" cap="none" strike="noStrike">
                <a:solidFill>
                  <a:srgbClr val="53585F"/>
                </a:solidFill>
                <a:latin typeface="Lato"/>
                <a:ea typeface="Lato"/>
                <a:cs typeface="Lato"/>
                <a:sym typeface="Lato"/>
              </a:defRPr>
            </a:lvl3pPr>
            <a:lvl4pPr lvl="3" marR="0" rtl="0" algn="l">
              <a:spcBef>
                <a:spcPts val="0"/>
              </a:spcBef>
              <a:spcAft>
                <a:spcPts val="0"/>
              </a:spcAft>
              <a:buSzPts val="1400"/>
              <a:buNone/>
              <a:defRPr b="0" i="0" sz="2000" u="none" cap="none" strike="noStrike">
                <a:solidFill>
                  <a:srgbClr val="53585F"/>
                </a:solidFill>
                <a:latin typeface="Lato"/>
                <a:ea typeface="Lato"/>
                <a:cs typeface="Lato"/>
                <a:sym typeface="Lato"/>
              </a:defRPr>
            </a:lvl4pPr>
            <a:lvl5pPr lvl="4" marR="0" rtl="0" algn="l">
              <a:spcBef>
                <a:spcPts val="0"/>
              </a:spcBef>
              <a:spcAft>
                <a:spcPts val="0"/>
              </a:spcAft>
              <a:buSzPts val="1400"/>
              <a:buNone/>
              <a:defRPr b="0" i="0" sz="2000" u="none" cap="none" strike="noStrike">
                <a:solidFill>
                  <a:srgbClr val="53585F"/>
                </a:solidFill>
                <a:latin typeface="Lato"/>
                <a:ea typeface="Lato"/>
                <a:cs typeface="Lato"/>
                <a:sym typeface="Lato"/>
              </a:defRPr>
            </a:lvl5pPr>
            <a:lvl6pPr lvl="5" marR="0" rtl="0" algn="l">
              <a:spcBef>
                <a:spcPts val="0"/>
              </a:spcBef>
              <a:spcAft>
                <a:spcPts val="0"/>
              </a:spcAft>
              <a:buSzPts val="1400"/>
              <a:buNone/>
              <a:defRPr b="0" i="0" sz="2000" u="none" cap="none" strike="noStrike">
                <a:solidFill>
                  <a:srgbClr val="53585F"/>
                </a:solidFill>
                <a:latin typeface="Lato"/>
                <a:ea typeface="Lato"/>
                <a:cs typeface="Lato"/>
                <a:sym typeface="Lato"/>
              </a:defRPr>
            </a:lvl6pPr>
            <a:lvl7pPr lvl="6" marR="0" rtl="0" algn="l">
              <a:spcBef>
                <a:spcPts val="0"/>
              </a:spcBef>
              <a:spcAft>
                <a:spcPts val="0"/>
              </a:spcAft>
              <a:buSzPts val="1400"/>
              <a:buNone/>
              <a:defRPr b="0" i="0" sz="2000" u="none" cap="none" strike="noStrike">
                <a:solidFill>
                  <a:srgbClr val="53585F"/>
                </a:solidFill>
                <a:latin typeface="Lato"/>
                <a:ea typeface="Lato"/>
                <a:cs typeface="Lato"/>
                <a:sym typeface="Lato"/>
              </a:defRPr>
            </a:lvl7pPr>
            <a:lvl8pPr lvl="7" marR="0" rtl="0" algn="l">
              <a:spcBef>
                <a:spcPts val="0"/>
              </a:spcBef>
              <a:spcAft>
                <a:spcPts val="0"/>
              </a:spcAft>
              <a:buSzPts val="1400"/>
              <a:buNone/>
              <a:defRPr b="0" i="0" sz="2000" u="none" cap="none" strike="noStrike">
                <a:solidFill>
                  <a:srgbClr val="53585F"/>
                </a:solidFill>
                <a:latin typeface="Lato"/>
                <a:ea typeface="Lato"/>
                <a:cs typeface="Lato"/>
                <a:sym typeface="Lato"/>
              </a:defRPr>
            </a:lvl8pPr>
            <a:lvl9pPr lvl="8" marR="0" rtl="0" algn="l">
              <a:spcBef>
                <a:spcPts val="0"/>
              </a:spcBef>
              <a:spcAft>
                <a:spcPts val="0"/>
              </a:spcAft>
              <a:buSzPts val="1400"/>
              <a:buNone/>
              <a:defRPr b="0" i="0" sz="2000" u="none" cap="none" strike="noStrike">
                <a:solidFill>
                  <a:srgbClr val="53585F"/>
                </a:solidFill>
                <a:latin typeface="Lato"/>
                <a:ea typeface="Lato"/>
                <a:cs typeface="Lato"/>
                <a:sym typeface="Lato"/>
              </a:defRPr>
            </a:lvl9pPr>
          </a:lstStyle>
          <a:p/>
        </p:txBody>
      </p:sp>
      <p:sp>
        <p:nvSpPr>
          <p:cNvPr id="393" name="Google Shape;393;p89"/>
          <p:cNvSpPr txBox="1"/>
          <p:nvPr>
            <p:ph idx="11" type="ftr"/>
          </p:nvPr>
        </p:nvSpPr>
        <p:spPr>
          <a:xfrm>
            <a:off x="3124200" y="4767263"/>
            <a:ext cx="2895600" cy="273900"/>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sz="2000">
                <a:solidFill>
                  <a:srgbClr val="53585F"/>
                </a:solidFill>
                <a:latin typeface="Lato"/>
                <a:ea typeface="Lato"/>
                <a:cs typeface="Lato"/>
                <a:sym typeface="Lato"/>
              </a:defRPr>
            </a:lvl1pPr>
            <a:lvl2pPr lvl="1" marR="0" rtl="0" algn="l">
              <a:spcBef>
                <a:spcPts val="0"/>
              </a:spcBef>
              <a:spcAft>
                <a:spcPts val="0"/>
              </a:spcAft>
              <a:buSzPts val="1400"/>
              <a:buNone/>
              <a:defRPr b="0" i="0" sz="2000" u="none" cap="none" strike="noStrike">
                <a:solidFill>
                  <a:srgbClr val="53585F"/>
                </a:solidFill>
                <a:latin typeface="Lato"/>
                <a:ea typeface="Lato"/>
                <a:cs typeface="Lato"/>
                <a:sym typeface="Lato"/>
              </a:defRPr>
            </a:lvl2pPr>
            <a:lvl3pPr lvl="2" marR="0" rtl="0" algn="l">
              <a:spcBef>
                <a:spcPts val="0"/>
              </a:spcBef>
              <a:spcAft>
                <a:spcPts val="0"/>
              </a:spcAft>
              <a:buSzPts val="1400"/>
              <a:buNone/>
              <a:defRPr b="0" i="0" sz="2000" u="none" cap="none" strike="noStrike">
                <a:solidFill>
                  <a:srgbClr val="53585F"/>
                </a:solidFill>
                <a:latin typeface="Lato"/>
                <a:ea typeface="Lato"/>
                <a:cs typeface="Lato"/>
                <a:sym typeface="Lato"/>
              </a:defRPr>
            </a:lvl3pPr>
            <a:lvl4pPr lvl="3" marR="0" rtl="0" algn="l">
              <a:spcBef>
                <a:spcPts val="0"/>
              </a:spcBef>
              <a:spcAft>
                <a:spcPts val="0"/>
              </a:spcAft>
              <a:buSzPts val="1400"/>
              <a:buNone/>
              <a:defRPr b="0" i="0" sz="2000" u="none" cap="none" strike="noStrike">
                <a:solidFill>
                  <a:srgbClr val="53585F"/>
                </a:solidFill>
                <a:latin typeface="Lato"/>
                <a:ea typeface="Lato"/>
                <a:cs typeface="Lato"/>
                <a:sym typeface="Lato"/>
              </a:defRPr>
            </a:lvl4pPr>
            <a:lvl5pPr lvl="4" marR="0" rtl="0" algn="l">
              <a:spcBef>
                <a:spcPts val="0"/>
              </a:spcBef>
              <a:spcAft>
                <a:spcPts val="0"/>
              </a:spcAft>
              <a:buSzPts val="1400"/>
              <a:buNone/>
              <a:defRPr b="0" i="0" sz="2000" u="none" cap="none" strike="noStrike">
                <a:solidFill>
                  <a:srgbClr val="53585F"/>
                </a:solidFill>
                <a:latin typeface="Lato"/>
                <a:ea typeface="Lato"/>
                <a:cs typeface="Lato"/>
                <a:sym typeface="Lato"/>
              </a:defRPr>
            </a:lvl5pPr>
            <a:lvl6pPr lvl="5" marR="0" rtl="0" algn="l">
              <a:spcBef>
                <a:spcPts val="0"/>
              </a:spcBef>
              <a:spcAft>
                <a:spcPts val="0"/>
              </a:spcAft>
              <a:buSzPts val="1400"/>
              <a:buNone/>
              <a:defRPr b="0" i="0" sz="2000" u="none" cap="none" strike="noStrike">
                <a:solidFill>
                  <a:srgbClr val="53585F"/>
                </a:solidFill>
                <a:latin typeface="Lato"/>
                <a:ea typeface="Lato"/>
                <a:cs typeface="Lato"/>
                <a:sym typeface="Lato"/>
              </a:defRPr>
            </a:lvl6pPr>
            <a:lvl7pPr lvl="6" marR="0" rtl="0" algn="l">
              <a:spcBef>
                <a:spcPts val="0"/>
              </a:spcBef>
              <a:spcAft>
                <a:spcPts val="0"/>
              </a:spcAft>
              <a:buSzPts val="1400"/>
              <a:buNone/>
              <a:defRPr b="0" i="0" sz="2000" u="none" cap="none" strike="noStrike">
                <a:solidFill>
                  <a:srgbClr val="53585F"/>
                </a:solidFill>
                <a:latin typeface="Lato"/>
                <a:ea typeface="Lato"/>
                <a:cs typeface="Lato"/>
                <a:sym typeface="Lato"/>
              </a:defRPr>
            </a:lvl7pPr>
            <a:lvl8pPr lvl="7" marR="0" rtl="0" algn="l">
              <a:spcBef>
                <a:spcPts val="0"/>
              </a:spcBef>
              <a:spcAft>
                <a:spcPts val="0"/>
              </a:spcAft>
              <a:buSzPts val="1400"/>
              <a:buNone/>
              <a:defRPr b="0" i="0" sz="2000" u="none" cap="none" strike="noStrike">
                <a:solidFill>
                  <a:srgbClr val="53585F"/>
                </a:solidFill>
                <a:latin typeface="Lato"/>
                <a:ea typeface="Lato"/>
                <a:cs typeface="Lato"/>
                <a:sym typeface="Lato"/>
              </a:defRPr>
            </a:lvl8pPr>
            <a:lvl9pPr lvl="8" marR="0" rtl="0" algn="l">
              <a:spcBef>
                <a:spcPts val="0"/>
              </a:spcBef>
              <a:spcAft>
                <a:spcPts val="0"/>
              </a:spcAft>
              <a:buSzPts val="1400"/>
              <a:buNone/>
              <a:defRPr b="0" i="0" sz="2000" u="none" cap="none" strike="noStrike">
                <a:solidFill>
                  <a:srgbClr val="53585F"/>
                </a:solidFill>
                <a:latin typeface="Lato"/>
                <a:ea typeface="Lato"/>
                <a:cs typeface="Lato"/>
                <a:sym typeface="Lato"/>
              </a:defRPr>
            </a:lvl9pPr>
          </a:lstStyle>
          <a:p/>
        </p:txBody>
      </p:sp>
      <p:sp>
        <p:nvSpPr>
          <p:cNvPr id="394" name="Google Shape;394;p89"/>
          <p:cNvSpPr txBox="1"/>
          <p:nvPr>
            <p:ph idx="12" type="sldNum"/>
          </p:nvPr>
        </p:nvSpPr>
        <p:spPr>
          <a:xfrm>
            <a:off x="6553200" y="4767263"/>
            <a:ext cx="2133600" cy="273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2000">
                <a:solidFill>
                  <a:srgbClr val="53585F"/>
                </a:solidFill>
                <a:latin typeface="Lato"/>
                <a:ea typeface="Lato"/>
                <a:cs typeface="Lato"/>
                <a:sym typeface="Lato"/>
              </a:defRPr>
            </a:lvl1pPr>
            <a:lvl2pPr indent="0" lvl="1" marL="0" marR="0" rtl="0" algn="l">
              <a:spcBef>
                <a:spcPts val="0"/>
              </a:spcBef>
              <a:spcAft>
                <a:spcPts val="0"/>
              </a:spcAft>
              <a:buNone/>
              <a:defRPr sz="2000">
                <a:solidFill>
                  <a:srgbClr val="53585F"/>
                </a:solidFill>
                <a:latin typeface="Lato"/>
                <a:ea typeface="Lato"/>
                <a:cs typeface="Lato"/>
                <a:sym typeface="Lato"/>
              </a:defRPr>
            </a:lvl2pPr>
            <a:lvl3pPr indent="0" lvl="2" marL="0" marR="0" rtl="0" algn="l">
              <a:spcBef>
                <a:spcPts val="0"/>
              </a:spcBef>
              <a:spcAft>
                <a:spcPts val="0"/>
              </a:spcAft>
              <a:buNone/>
              <a:defRPr sz="2000">
                <a:solidFill>
                  <a:srgbClr val="53585F"/>
                </a:solidFill>
                <a:latin typeface="Lato"/>
                <a:ea typeface="Lato"/>
                <a:cs typeface="Lato"/>
                <a:sym typeface="Lato"/>
              </a:defRPr>
            </a:lvl3pPr>
            <a:lvl4pPr indent="0" lvl="3" marL="0" marR="0" rtl="0" algn="l">
              <a:spcBef>
                <a:spcPts val="0"/>
              </a:spcBef>
              <a:spcAft>
                <a:spcPts val="0"/>
              </a:spcAft>
              <a:buNone/>
              <a:defRPr sz="2000">
                <a:solidFill>
                  <a:srgbClr val="53585F"/>
                </a:solidFill>
                <a:latin typeface="Lato"/>
                <a:ea typeface="Lato"/>
                <a:cs typeface="Lato"/>
                <a:sym typeface="Lato"/>
              </a:defRPr>
            </a:lvl4pPr>
            <a:lvl5pPr indent="0" lvl="4" marL="0" marR="0" rtl="0" algn="l">
              <a:spcBef>
                <a:spcPts val="0"/>
              </a:spcBef>
              <a:spcAft>
                <a:spcPts val="0"/>
              </a:spcAft>
              <a:buNone/>
              <a:defRPr sz="2000">
                <a:solidFill>
                  <a:srgbClr val="53585F"/>
                </a:solidFill>
                <a:latin typeface="Lato"/>
                <a:ea typeface="Lato"/>
                <a:cs typeface="Lato"/>
                <a:sym typeface="Lato"/>
              </a:defRPr>
            </a:lvl5pPr>
            <a:lvl6pPr indent="0" lvl="5" marL="0" marR="0" rtl="0" algn="l">
              <a:spcBef>
                <a:spcPts val="0"/>
              </a:spcBef>
              <a:spcAft>
                <a:spcPts val="0"/>
              </a:spcAft>
              <a:buNone/>
              <a:defRPr sz="2000">
                <a:solidFill>
                  <a:srgbClr val="53585F"/>
                </a:solidFill>
                <a:latin typeface="Lato"/>
                <a:ea typeface="Lato"/>
                <a:cs typeface="Lato"/>
                <a:sym typeface="Lato"/>
              </a:defRPr>
            </a:lvl6pPr>
            <a:lvl7pPr indent="0" lvl="6" marL="0" marR="0" rtl="0" algn="l">
              <a:spcBef>
                <a:spcPts val="0"/>
              </a:spcBef>
              <a:spcAft>
                <a:spcPts val="0"/>
              </a:spcAft>
              <a:buNone/>
              <a:defRPr sz="2000">
                <a:solidFill>
                  <a:srgbClr val="53585F"/>
                </a:solidFill>
                <a:latin typeface="Lato"/>
                <a:ea typeface="Lato"/>
                <a:cs typeface="Lato"/>
                <a:sym typeface="Lato"/>
              </a:defRPr>
            </a:lvl7pPr>
            <a:lvl8pPr indent="0" lvl="7" marL="0" marR="0" rtl="0" algn="l">
              <a:spcBef>
                <a:spcPts val="0"/>
              </a:spcBef>
              <a:spcAft>
                <a:spcPts val="0"/>
              </a:spcAft>
              <a:buNone/>
              <a:defRPr sz="2000">
                <a:solidFill>
                  <a:srgbClr val="53585F"/>
                </a:solidFill>
                <a:latin typeface="Lato"/>
                <a:ea typeface="Lato"/>
                <a:cs typeface="Lato"/>
                <a:sym typeface="Lato"/>
              </a:defRPr>
            </a:lvl8pPr>
            <a:lvl9pPr indent="0" lvl="8" marL="0" marR="0" rtl="0" algn="l">
              <a:spcBef>
                <a:spcPts val="0"/>
              </a:spcBef>
              <a:spcAft>
                <a:spcPts val="0"/>
              </a:spcAft>
              <a:buNone/>
              <a:defRPr sz="2000">
                <a:solidFill>
                  <a:srgbClr val="53585F"/>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Only">
  <p:cSld name="9_Title Only">
    <p:spTree>
      <p:nvGrpSpPr>
        <p:cNvPr id="395" name="Shape 395"/>
        <p:cNvGrpSpPr/>
        <p:nvPr/>
      </p:nvGrpSpPr>
      <p:grpSpPr>
        <a:xfrm>
          <a:off x="0" y="0"/>
          <a:ext cx="0" cy="0"/>
          <a:chOff x="0" y="0"/>
          <a:chExt cx="0" cy="0"/>
        </a:xfrm>
      </p:grpSpPr>
      <p:sp>
        <p:nvSpPr>
          <p:cNvPr id="396" name="Google Shape;396;p90"/>
          <p:cNvSpPr txBox="1"/>
          <p:nvPr>
            <p:ph type="title"/>
          </p:nvPr>
        </p:nvSpPr>
        <p:spPr>
          <a:xfrm>
            <a:off x="185843" y="240506"/>
            <a:ext cx="8061000" cy="5847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F0BD1D"/>
              </a:buClr>
              <a:buSzPts val="4800"/>
              <a:buFont typeface="Calibri"/>
              <a:buNone/>
              <a:defRPr b="1" i="0" sz="4800" u="none" cap="none" strike="noStrike">
                <a:solidFill>
                  <a:srgbClr val="F0BD1D"/>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p:bg>
      <p:bgPr>
        <a:solidFill>
          <a:schemeClr val="lt1"/>
        </a:solidFill>
      </p:bgPr>
    </p:bg>
    <p:spTree>
      <p:nvGrpSpPr>
        <p:cNvPr id="397" name="Shape 397"/>
        <p:cNvGrpSpPr/>
        <p:nvPr/>
      </p:nvGrpSpPr>
      <p:grpSpPr>
        <a:xfrm>
          <a:off x="0" y="0"/>
          <a:ext cx="0" cy="0"/>
          <a:chOff x="0" y="0"/>
          <a:chExt cx="0" cy="0"/>
        </a:xfrm>
      </p:grpSpPr>
      <p:sp>
        <p:nvSpPr>
          <p:cNvPr id="398" name="Google Shape;398;p91"/>
          <p:cNvSpPr/>
          <p:nvPr/>
        </p:nvSpPr>
        <p:spPr>
          <a:xfrm>
            <a:off x="0" y="0"/>
            <a:ext cx="9144000" cy="51435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9" name="Google Shape;399;p91"/>
          <p:cNvSpPr/>
          <p:nvPr/>
        </p:nvSpPr>
        <p:spPr>
          <a:xfrm>
            <a:off x="8412094" y="4492823"/>
            <a:ext cx="633900" cy="6507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0" name="Google Shape;400;p91"/>
          <p:cNvSpPr/>
          <p:nvPr/>
        </p:nvSpPr>
        <p:spPr>
          <a:xfrm>
            <a:off x="0" y="0"/>
            <a:ext cx="9144000" cy="5143500"/>
          </a:xfrm>
          <a:custGeom>
            <a:rect b="b" l="l" r="r" t="t"/>
            <a:pathLst>
              <a:path extrusionOk="0" h="5143500" w="9144000">
                <a:moveTo>
                  <a:pt x="0" y="5143500"/>
                </a:moveTo>
                <a:lnTo>
                  <a:pt x="9144000" y="5143500"/>
                </a:lnTo>
                <a:lnTo>
                  <a:pt x="9144000" y="0"/>
                </a:lnTo>
                <a:lnTo>
                  <a:pt x="0" y="0"/>
                </a:lnTo>
                <a:lnTo>
                  <a:pt x="0" y="514350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1" name="Google Shape;401;p91"/>
          <p:cNvSpPr/>
          <p:nvPr/>
        </p:nvSpPr>
        <p:spPr>
          <a:xfrm>
            <a:off x="8426044" y="4492823"/>
            <a:ext cx="624000" cy="650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2" name="Google Shape;402;p91"/>
          <p:cNvSpPr/>
          <p:nvPr/>
        </p:nvSpPr>
        <p:spPr>
          <a:xfrm>
            <a:off x="8205157" y="4403495"/>
            <a:ext cx="939165" cy="713104"/>
          </a:xfrm>
          <a:custGeom>
            <a:rect b="b" l="l" r="r" t="t"/>
            <a:pathLst>
              <a:path extrusionOk="0" h="713104" w="939165">
                <a:moveTo>
                  <a:pt x="0" y="712599"/>
                </a:moveTo>
                <a:lnTo>
                  <a:pt x="938841" y="712599"/>
                </a:lnTo>
                <a:lnTo>
                  <a:pt x="938841" y="0"/>
                </a:lnTo>
                <a:lnTo>
                  <a:pt x="0" y="0"/>
                </a:lnTo>
                <a:lnTo>
                  <a:pt x="0" y="712599"/>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3" name="Google Shape;403;p91"/>
          <p:cNvSpPr/>
          <p:nvPr/>
        </p:nvSpPr>
        <p:spPr>
          <a:xfrm>
            <a:off x="8205157" y="4403495"/>
            <a:ext cx="939165" cy="713104"/>
          </a:xfrm>
          <a:custGeom>
            <a:rect b="b" l="l" r="r" t="t"/>
            <a:pathLst>
              <a:path extrusionOk="0" h="713104" w="939165">
                <a:moveTo>
                  <a:pt x="0" y="0"/>
                </a:moveTo>
                <a:lnTo>
                  <a:pt x="938842" y="0"/>
                </a:lnTo>
                <a:lnTo>
                  <a:pt x="938842" y="712599"/>
                </a:lnTo>
                <a:lnTo>
                  <a:pt x="0" y="712599"/>
                </a:lnTo>
                <a:lnTo>
                  <a:pt x="0" y="0"/>
                </a:lnTo>
                <a:close/>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p:cSld name="4_Title Only">
    <p:spTree>
      <p:nvGrpSpPr>
        <p:cNvPr id="404" name="Shape 404"/>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p:cSld name="OBJECT_1">
    <p:bg>
      <p:bgPr>
        <a:solidFill>
          <a:schemeClr val="lt1"/>
        </a:solidFill>
      </p:bgPr>
    </p:bg>
    <p:spTree>
      <p:nvGrpSpPr>
        <p:cNvPr id="405" name="Shape 405"/>
        <p:cNvGrpSpPr/>
        <p:nvPr/>
      </p:nvGrpSpPr>
      <p:grpSpPr>
        <a:xfrm>
          <a:off x="0" y="0"/>
          <a:ext cx="0" cy="0"/>
          <a:chOff x="0" y="0"/>
          <a:chExt cx="0" cy="0"/>
        </a:xfrm>
      </p:grpSpPr>
      <p:sp>
        <p:nvSpPr>
          <p:cNvPr id="406" name="Google Shape;406;p93"/>
          <p:cNvSpPr/>
          <p:nvPr/>
        </p:nvSpPr>
        <p:spPr>
          <a:xfrm>
            <a:off x="0" y="0"/>
            <a:ext cx="9144000" cy="51435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7" name="Google Shape;407;p93"/>
          <p:cNvSpPr/>
          <p:nvPr/>
        </p:nvSpPr>
        <p:spPr>
          <a:xfrm>
            <a:off x="8412094" y="4492823"/>
            <a:ext cx="633900" cy="6507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8" name="Google Shape;408;p93"/>
          <p:cNvSpPr/>
          <p:nvPr/>
        </p:nvSpPr>
        <p:spPr>
          <a:xfrm>
            <a:off x="0" y="0"/>
            <a:ext cx="9144000" cy="5143500"/>
          </a:xfrm>
          <a:custGeom>
            <a:rect b="b" l="l" r="r" t="t"/>
            <a:pathLst>
              <a:path extrusionOk="0" h="5143500" w="9144000">
                <a:moveTo>
                  <a:pt x="0" y="5143500"/>
                </a:moveTo>
                <a:lnTo>
                  <a:pt x="9144000" y="5143500"/>
                </a:lnTo>
                <a:lnTo>
                  <a:pt x="9144000" y="0"/>
                </a:lnTo>
                <a:lnTo>
                  <a:pt x="0" y="0"/>
                </a:lnTo>
                <a:lnTo>
                  <a:pt x="0" y="514350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9" name="Google Shape;409;p93"/>
          <p:cNvSpPr/>
          <p:nvPr/>
        </p:nvSpPr>
        <p:spPr>
          <a:xfrm>
            <a:off x="8426044" y="4492823"/>
            <a:ext cx="624000" cy="650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0" name="Google Shape;410;p93"/>
          <p:cNvSpPr/>
          <p:nvPr/>
        </p:nvSpPr>
        <p:spPr>
          <a:xfrm>
            <a:off x="8205157" y="4403495"/>
            <a:ext cx="939165" cy="713104"/>
          </a:xfrm>
          <a:custGeom>
            <a:rect b="b" l="l" r="r" t="t"/>
            <a:pathLst>
              <a:path extrusionOk="0" h="713104" w="939165">
                <a:moveTo>
                  <a:pt x="0" y="712599"/>
                </a:moveTo>
                <a:lnTo>
                  <a:pt x="938841" y="712599"/>
                </a:lnTo>
                <a:lnTo>
                  <a:pt x="938841" y="0"/>
                </a:lnTo>
                <a:lnTo>
                  <a:pt x="0" y="0"/>
                </a:lnTo>
                <a:lnTo>
                  <a:pt x="0" y="71259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1" name="Google Shape;411;p93"/>
          <p:cNvSpPr/>
          <p:nvPr/>
        </p:nvSpPr>
        <p:spPr>
          <a:xfrm>
            <a:off x="8205157" y="4403495"/>
            <a:ext cx="939165" cy="713104"/>
          </a:xfrm>
          <a:custGeom>
            <a:rect b="b" l="l" r="r" t="t"/>
            <a:pathLst>
              <a:path extrusionOk="0" h="713104" w="939165">
                <a:moveTo>
                  <a:pt x="0" y="0"/>
                </a:moveTo>
                <a:lnTo>
                  <a:pt x="938842" y="0"/>
                </a:lnTo>
                <a:lnTo>
                  <a:pt x="938842" y="712599"/>
                </a:lnTo>
                <a:lnTo>
                  <a:pt x="0" y="712599"/>
                </a:lnTo>
                <a:lnTo>
                  <a:pt x="0" y="0"/>
                </a:lnTo>
                <a:close/>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2" name="Google Shape;412;p93"/>
          <p:cNvSpPr txBox="1"/>
          <p:nvPr>
            <p:ph idx="11" type="ftr"/>
          </p:nvPr>
        </p:nvSpPr>
        <p:spPr>
          <a:xfrm>
            <a:off x="3108960" y="4783455"/>
            <a:ext cx="2926200" cy="257100"/>
          </a:xfrm>
          <a:prstGeom prst="rect">
            <a:avLst/>
          </a:prstGeom>
          <a:noFill/>
          <a:ln>
            <a:noFill/>
          </a:ln>
        </p:spPr>
        <p:txBody>
          <a:bodyPr anchorCtr="0" anchor="t" bIns="0" lIns="0" spcFirstLastPara="1" rIns="0" wrap="square" tIns="0">
            <a:noAutofit/>
          </a:bodyPr>
          <a:lstStyle>
            <a:lvl1pPr lvl="0" marR="0" rtl="0" algn="ctr">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3" name="Google Shape;413;p93"/>
          <p:cNvSpPr txBox="1"/>
          <p:nvPr>
            <p:ph idx="10" type="dt"/>
          </p:nvPr>
        </p:nvSpPr>
        <p:spPr>
          <a:xfrm>
            <a:off x="457200" y="4783455"/>
            <a:ext cx="2103000" cy="2571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4" name="Google Shape;414;p93"/>
          <p:cNvSpPr txBox="1"/>
          <p:nvPr>
            <p:ph idx="12" type="sldNum"/>
          </p:nvPr>
        </p:nvSpPr>
        <p:spPr>
          <a:xfrm>
            <a:off x="6583680" y="4783455"/>
            <a:ext cx="2103000" cy="257100"/>
          </a:xfrm>
          <a:prstGeom prst="rect">
            <a:avLst/>
          </a:prstGeom>
          <a:noFill/>
          <a:ln>
            <a:noFill/>
          </a:ln>
        </p:spPr>
        <p:txBody>
          <a:bodyPr anchorCtr="0" anchor="t" bIns="0" lIns="0" spcFirstLastPara="1" rIns="0" wrap="square" tIns="0">
            <a:noAutofit/>
          </a:bodyPr>
          <a:lstStyle>
            <a:lvl1pPr indent="0" lvl="0" marL="0" marR="0" rtl="0" algn="r">
              <a:spcBef>
                <a:spcPts val="0"/>
              </a:spcBef>
              <a:buNone/>
              <a:defRPr sz="1800">
                <a:solidFill>
                  <a:srgbClr val="888888"/>
                </a:solidFill>
                <a:latin typeface="Calibri"/>
                <a:ea typeface="Calibri"/>
                <a:cs typeface="Calibri"/>
                <a:sym typeface="Calibri"/>
              </a:defRPr>
            </a:lvl1pPr>
            <a:lvl2pPr indent="0" lvl="1" marL="0" marR="0" rtl="0" algn="r">
              <a:spcBef>
                <a:spcPts val="0"/>
              </a:spcBef>
              <a:buNone/>
              <a:defRPr sz="1800">
                <a:solidFill>
                  <a:srgbClr val="888888"/>
                </a:solidFill>
                <a:latin typeface="Calibri"/>
                <a:ea typeface="Calibri"/>
                <a:cs typeface="Calibri"/>
                <a:sym typeface="Calibri"/>
              </a:defRPr>
            </a:lvl2pPr>
            <a:lvl3pPr indent="0" lvl="2" marL="0" marR="0" rtl="0" algn="r">
              <a:spcBef>
                <a:spcPts val="0"/>
              </a:spcBef>
              <a:buNone/>
              <a:defRPr sz="1800">
                <a:solidFill>
                  <a:srgbClr val="888888"/>
                </a:solidFill>
                <a:latin typeface="Calibri"/>
                <a:ea typeface="Calibri"/>
                <a:cs typeface="Calibri"/>
                <a:sym typeface="Calibri"/>
              </a:defRPr>
            </a:lvl3pPr>
            <a:lvl4pPr indent="0" lvl="3" marL="0" marR="0" rtl="0" algn="r">
              <a:spcBef>
                <a:spcPts val="0"/>
              </a:spcBef>
              <a:buNone/>
              <a:defRPr sz="1800">
                <a:solidFill>
                  <a:srgbClr val="888888"/>
                </a:solidFill>
                <a:latin typeface="Calibri"/>
                <a:ea typeface="Calibri"/>
                <a:cs typeface="Calibri"/>
                <a:sym typeface="Calibri"/>
              </a:defRPr>
            </a:lvl4pPr>
            <a:lvl5pPr indent="0" lvl="4" marL="0" marR="0" rtl="0" algn="r">
              <a:spcBef>
                <a:spcPts val="0"/>
              </a:spcBef>
              <a:buNone/>
              <a:defRPr sz="1800">
                <a:solidFill>
                  <a:srgbClr val="888888"/>
                </a:solidFill>
                <a:latin typeface="Calibri"/>
                <a:ea typeface="Calibri"/>
                <a:cs typeface="Calibri"/>
                <a:sym typeface="Calibri"/>
              </a:defRPr>
            </a:lvl5pPr>
            <a:lvl6pPr indent="0" lvl="5" marL="0" marR="0" rtl="0" algn="r">
              <a:spcBef>
                <a:spcPts val="0"/>
              </a:spcBef>
              <a:buNone/>
              <a:defRPr sz="1800">
                <a:solidFill>
                  <a:srgbClr val="888888"/>
                </a:solidFill>
                <a:latin typeface="Calibri"/>
                <a:ea typeface="Calibri"/>
                <a:cs typeface="Calibri"/>
                <a:sym typeface="Calibri"/>
              </a:defRPr>
            </a:lvl6pPr>
            <a:lvl7pPr indent="0" lvl="6" marL="0" marR="0" rtl="0" algn="r">
              <a:spcBef>
                <a:spcPts val="0"/>
              </a:spcBef>
              <a:buNone/>
              <a:defRPr sz="1800">
                <a:solidFill>
                  <a:srgbClr val="888888"/>
                </a:solidFill>
                <a:latin typeface="Calibri"/>
                <a:ea typeface="Calibri"/>
                <a:cs typeface="Calibri"/>
                <a:sym typeface="Calibri"/>
              </a:defRPr>
            </a:lvl7pPr>
            <a:lvl8pPr indent="0" lvl="7" marL="0" marR="0" rtl="0" algn="r">
              <a:spcBef>
                <a:spcPts val="0"/>
              </a:spcBef>
              <a:buNone/>
              <a:defRPr sz="1800">
                <a:solidFill>
                  <a:srgbClr val="888888"/>
                </a:solidFill>
                <a:latin typeface="Calibri"/>
                <a:ea typeface="Calibri"/>
                <a:cs typeface="Calibri"/>
                <a:sym typeface="Calibri"/>
              </a:defRPr>
            </a:lvl8pPr>
            <a:lvl9pPr indent="0" lvl="8" marL="0" marR="0" rtl="0" algn="r">
              <a:spcBef>
                <a:spcPts val="0"/>
              </a:spcBef>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TITLE_AND_BODY_2">
    <p:spTree>
      <p:nvGrpSpPr>
        <p:cNvPr id="415" name="Shape 415"/>
        <p:cNvGrpSpPr/>
        <p:nvPr/>
      </p:nvGrpSpPr>
      <p:grpSpPr>
        <a:xfrm>
          <a:off x="0" y="0"/>
          <a:ext cx="0" cy="0"/>
          <a:chOff x="0" y="0"/>
          <a:chExt cx="0" cy="0"/>
        </a:xfrm>
      </p:grpSpPr>
      <p:sp>
        <p:nvSpPr>
          <p:cNvPr id="416" name="Google Shape;416;p94"/>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228600" lvl="0" marL="571500" marR="0" rtl="0" algn="ctr">
              <a:spcBef>
                <a:spcPts val="0"/>
              </a:spcBef>
              <a:spcAft>
                <a:spcPts val="0"/>
              </a:spcAft>
              <a:buClr>
                <a:srgbClr val="53585F"/>
              </a:buClr>
              <a:buSzPts val="5400"/>
              <a:buFont typeface="Arial"/>
              <a:buNone/>
            </a:pPr>
            <a:r>
              <a:t/>
            </a:r>
            <a:endParaRPr b="0" i="0" sz="5400" u="none" cap="none" strike="noStrike">
              <a:solidFill>
                <a:srgbClr val="53585F"/>
              </a:solidFill>
              <a:latin typeface="Lato"/>
              <a:ea typeface="Lato"/>
              <a:cs typeface="Lato"/>
              <a:sym typeface="Lat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p:cSld name="Title &amp; Subtitle">
    <p:spTree>
      <p:nvGrpSpPr>
        <p:cNvPr id="48" name="Shape 48"/>
        <p:cNvGrpSpPr/>
        <p:nvPr/>
      </p:nvGrpSpPr>
      <p:grpSpPr>
        <a:xfrm>
          <a:off x="0" y="0"/>
          <a:ext cx="0" cy="0"/>
          <a:chOff x="0" y="0"/>
          <a:chExt cx="0" cy="0"/>
        </a:xfrm>
      </p:grpSpPr>
      <p:sp>
        <p:nvSpPr>
          <p:cNvPr id="49" name="Google Shape;49;p10"/>
          <p:cNvSpPr txBox="1"/>
          <p:nvPr>
            <p:ph type="title"/>
          </p:nvPr>
        </p:nvSpPr>
        <p:spPr>
          <a:xfrm>
            <a:off x="1805542" y="2730499"/>
            <a:ext cx="5518547" cy="1015501"/>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rgbClr val="F0BD1D"/>
              </a:buClr>
              <a:buSzPts val="4800"/>
              <a:buFont typeface="Calibri"/>
              <a:buNone/>
              <a:defRPr b="1" i="0" sz="4800" u="none" cap="none" strike="noStrike">
                <a:solidFill>
                  <a:srgbClr val="F0BD1D"/>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0" name="Google Shape;50;p10"/>
          <p:cNvSpPr txBox="1"/>
          <p:nvPr>
            <p:ph idx="1" type="body"/>
          </p:nvPr>
        </p:nvSpPr>
        <p:spPr>
          <a:xfrm>
            <a:off x="1812729" y="4063009"/>
            <a:ext cx="5518547" cy="596057"/>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0"/>
              </a:spcBef>
              <a:spcAft>
                <a:spcPts val="0"/>
              </a:spcAft>
              <a:buClr>
                <a:srgbClr val="FFFFFF"/>
              </a:buClr>
              <a:buSzPts val="1700"/>
              <a:buFont typeface="Arial"/>
              <a:buNone/>
              <a:defRPr b="0" i="0" sz="1700" u="none" cap="none" strike="noStrike">
                <a:solidFill>
                  <a:srgbClr val="FFFFFF"/>
                </a:solidFill>
                <a:latin typeface="Calibri"/>
                <a:ea typeface="Calibri"/>
                <a:cs typeface="Calibri"/>
                <a:sym typeface="Calibri"/>
              </a:defRPr>
            </a:lvl1pPr>
            <a:lvl2pPr indent="-228600" lvl="1" marL="914400" marR="0" rtl="0" algn="ctr">
              <a:spcBef>
                <a:spcPts val="0"/>
              </a:spcBef>
              <a:spcAft>
                <a:spcPts val="0"/>
              </a:spcAft>
              <a:buClr>
                <a:srgbClr val="FFFFFF"/>
              </a:buClr>
              <a:buSzPts val="1700"/>
              <a:buFont typeface="Arial"/>
              <a:buNone/>
              <a:defRPr b="0" i="0" sz="1700" u="none" cap="none" strike="noStrike">
                <a:solidFill>
                  <a:srgbClr val="FFFFFF"/>
                </a:solidFill>
                <a:latin typeface="Calibri"/>
                <a:ea typeface="Calibri"/>
                <a:cs typeface="Calibri"/>
                <a:sym typeface="Calibri"/>
              </a:defRPr>
            </a:lvl2pPr>
            <a:lvl3pPr indent="-228600" lvl="2" marL="1371600" marR="0" rtl="0" algn="ctr">
              <a:spcBef>
                <a:spcPts val="0"/>
              </a:spcBef>
              <a:spcAft>
                <a:spcPts val="0"/>
              </a:spcAft>
              <a:buClr>
                <a:srgbClr val="FFFFFF"/>
              </a:buClr>
              <a:buSzPts val="1700"/>
              <a:buFont typeface="Merriweather Sans"/>
              <a:buNone/>
              <a:defRPr b="0" i="0" sz="1700" u="none" cap="none" strike="noStrike">
                <a:solidFill>
                  <a:srgbClr val="FFFFFF"/>
                </a:solidFill>
                <a:latin typeface="Calibri"/>
                <a:ea typeface="Calibri"/>
                <a:cs typeface="Calibri"/>
                <a:sym typeface="Calibri"/>
              </a:defRPr>
            </a:lvl3pPr>
            <a:lvl4pPr indent="-228600" lvl="3" marL="1828800" marR="0" rtl="0" algn="ctr">
              <a:spcBef>
                <a:spcPts val="0"/>
              </a:spcBef>
              <a:spcAft>
                <a:spcPts val="0"/>
              </a:spcAft>
              <a:buClr>
                <a:srgbClr val="FFFFFF"/>
              </a:buClr>
              <a:buSzPts val="1700"/>
              <a:buFont typeface="Arial"/>
              <a:buNone/>
              <a:defRPr b="0" i="0" sz="1700" u="none" cap="none" strike="noStrike">
                <a:solidFill>
                  <a:srgbClr val="FFFFFF"/>
                </a:solidFill>
                <a:latin typeface="Calibri"/>
                <a:ea typeface="Calibri"/>
                <a:cs typeface="Calibri"/>
                <a:sym typeface="Calibri"/>
              </a:defRPr>
            </a:lvl4pPr>
            <a:lvl5pPr indent="-228600" lvl="4" marL="2286000" marR="0" rtl="0" algn="ctr">
              <a:spcBef>
                <a:spcPts val="0"/>
              </a:spcBef>
              <a:spcAft>
                <a:spcPts val="0"/>
              </a:spcAft>
              <a:buClr>
                <a:srgbClr val="FFFFFF"/>
              </a:buClr>
              <a:buSzPts val="1700"/>
              <a:buFont typeface="Merriweather Sans"/>
              <a:buNone/>
              <a:defRPr b="0" i="0" sz="1700" u="none" cap="none" strike="noStrike">
                <a:solidFill>
                  <a:srgbClr val="FFFFFF"/>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TITLE_2">
    <p:spTree>
      <p:nvGrpSpPr>
        <p:cNvPr id="417" name="Shape 417"/>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18" name="Shape 418"/>
        <p:cNvGrpSpPr/>
        <p:nvPr/>
      </p:nvGrpSpPr>
      <p:grpSpPr>
        <a:xfrm>
          <a:off x="0" y="0"/>
          <a:ext cx="0" cy="0"/>
          <a:chOff x="0" y="0"/>
          <a:chExt cx="0" cy="0"/>
        </a:xfrm>
      </p:grpSpPr>
      <p:sp>
        <p:nvSpPr>
          <p:cNvPr id="419" name="Google Shape;419;p96"/>
          <p:cNvSpPr txBox="1"/>
          <p:nvPr>
            <p:ph type="title"/>
          </p:nvPr>
        </p:nvSpPr>
        <p:spPr>
          <a:xfrm>
            <a:off x="427318" y="146215"/>
            <a:ext cx="8229600" cy="8574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F0BD1D"/>
              </a:buClr>
              <a:buSzPts val="4800"/>
              <a:buFont typeface="Calibri"/>
              <a:buNone/>
              <a:defRPr b="1" i="0" sz="4800" u="none" cap="none" strike="noStrike">
                <a:solidFill>
                  <a:srgbClr val="F0BD1D"/>
                </a:solidFill>
                <a:latin typeface="Calibri"/>
                <a:ea typeface="Calibri"/>
                <a:cs typeface="Calibri"/>
                <a:sym typeface="Calibri"/>
              </a:defRPr>
            </a:lvl1pPr>
            <a:lvl2pPr lvl="1" marR="0" rtl="0" algn="l">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20" name="Google Shape;420;p96"/>
          <p:cNvSpPr txBox="1"/>
          <p:nvPr>
            <p:ph idx="1" type="body"/>
          </p:nvPr>
        </p:nvSpPr>
        <p:spPr>
          <a:xfrm>
            <a:off x="457200" y="900113"/>
            <a:ext cx="4038600" cy="2545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2800"/>
              <a:buFont typeface="Arial"/>
              <a:buNone/>
              <a:defRPr b="0" i="0" sz="2800" u="none" cap="none" strike="noStrike">
                <a:solidFill>
                  <a:srgbClr val="207C9D"/>
                </a:solidFill>
                <a:latin typeface="Calibri"/>
                <a:ea typeface="Calibri"/>
                <a:cs typeface="Calibri"/>
                <a:sym typeface="Calibri"/>
              </a:defRPr>
            </a:lvl1pPr>
            <a:lvl2pPr indent="-381000" lvl="1" marL="914400" marR="0" rtl="0" algn="l">
              <a:spcBef>
                <a:spcPts val="72"/>
              </a:spcBef>
              <a:spcAft>
                <a:spcPts val="0"/>
              </a:spcAft>
              <a:buClr>
                <a:srgbClr val="797979"/>
              </a:buClr>
              <a:buSzPts val="2400"/>
              <a:buFont typeface="Arial"/>
              <a:buChar char="•"/>
              <a:defRPr b="0" i="0" sz="2400" u="none" cap="none" strike="noStrike">
                <a:solidFill>
                  <a:srgbClr val="797979"/>
                </a:solidFill>
                <a:latin typeface="Calibri"/>
                <a:ea typeface="Calibri"/>
                <a:cs typeface="Calibri"/>
                <a:sym typeface="Calibri"/>
              </a:defRPr>
            </a:lvl2pPr>
            <a:lvl3pPr indent="-355600" lvl="2" marL="1371600" marR="0" rtl="0" algn="l">
              <a:spcBef>
                <a:spcPts val="40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3pPr>
            <a:lvl4pPr indent="-342900" lvl="3" marL="1828800" marR="0" rtl="0" algn="l">
              <a:spcBef>
                <a:spcPts val="360"/>
              </a:spcBef>
              <a:spcAft>
                <a:spcPts val="0"/>
              </a:spcAft>
              <a:buClr>
                <a:srgbClr val="797979"/>
              </a:buClr>
              <a:buSzPts val="1800"/>
              <a:buFont typeface="Arial"/>
              <a:buChar char="•"/>
              <a:defRPr b="0" i="0" sz="1800" u="none" cap="none" strike="noStrike">
                <a:solidFill>
                  <a:srgbClr val="797979"/>
                </a:solidFill>
                <a:latin typeface="Calibri"/>
                <a:ea typeface="Calibri"/>
                <a:cs typeface="Calibri"/>
                <a:sym typeface="Calibri"/>
              </a:defRPr>
            </a:lvl4pPr>
            <a:lvl5pPr indent="-342900" lvl="4" marL="2286000" marR="0" rtl="0" algn="l">
              <a:spcBef>
                <a:spcPts val="360"/>
              </a:spcBef>
              <a:spcAft>
                <a:spcPts val="0"/>
              </a:spcAft>
              <a:buClr>
                <a:srgbClr val="797979"/>
              </a:buClr>
              <a:buSzPts val="1800"/>
              <a:buFont typeface="Merriweather Sans"/>
              <a:buChar char="-"/>
              <a:defRPr b="0" i="0" sz="1800" u="none" cap="none" strike="noStrike">
                <a:solidFill>
                  <a:srgbClr val="797979"/>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1" name="Google Shape;421;p96"/>
          <p:cNvSpPr txBox="1"/>
          <p:nvPr>
            <p:ph idx="2" type="body"/>
          </p:nvPr>
        </p:nvSpPr>
        <p:spPr>
          <a:xfrm>
            <a:off x="4648200" y="900113"/>
            <a:ext cx="4038600" cy="2545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2800"/>
              <a:buFont typeface="Arial"/>
              <a:buNone/>
              <a:defRPr b="0" i="0" sz="2800" u="none" cap="none" strike="noStrike">
                <a:solidFill>
                  <a:srgbClr val="207C9D"/>
                </a:solidFill>
                <a:latin typeface="Calibri"/>
                <a:ea typeface="Calibri"/>
                <a:cs typeface="Calibri"/>
                <a:sym typeface="Calibri"/>
              </a:defRPr>
            </a:lvl1pPr>
            <a:lvl2pPr indent="-381000" lvl="1" marL="914400" marR="0" rtl="0" algn="l">
              <a:spcBef>
                <a:spcPts val="72"/>
              </a:spcBef>
              <a:spcAft>
                <a:spcPts val="0"/>
              </a:spcAft>
              <a:buClr>
                <a:srgbClr val="797979"/>
              </a:buClr>
              <a:buSzPts val="2400"/>
              <a:buFont typeface="Arial"/>
              <a:buChar char="•"/>
              <a:defRPr b="0" i="0" sz="2400" u="none" cap="none" strike="noStrike">
                <a:solidFill>
                  <a:srgbClr val="797979"/>
                </a:solidFill>
                <a:latin typeface="Calibri"/>
                <a:ea typeface="Calibri"/>
                <a:cs typeface="Calibri"/>
                <a:sym typeface="Calibri"/>
              </a:defRPr>
            </a:lvl2pPr>
            <a:lvl3pPr indent="-355600" lvl="2" marL="1371600" marR="0" rtl="0" algn="l">
              <a:spcBef>
                <a:spcPts val="40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3pPr>
            <a:lvl4pPr indent="-342900" lvl="3" marL="1828800" marR="0" rtl="0" algn="l">
              <a:spcBef>
                <a:spcPts val="360"/>
              </a:spcBef>
              <a:spcAft>
                <a:spcPts val="0"/>
              </a:spcAft>
              <a:buClr>
                <a:srgbClr val="797979"/>
              </a:buClr>
              <a:buSzPts val="1800"/>
              <a:buFont typeface="Arial"/>
              <a:buChar char="•"/>
              <a:defRPr b="0" i="0" sz="1800" u="none" cap="none" strike="noStrike">
                <a:solidFill>
                  <a:srgbClr val="797979"/>
                </a:solidFill>
                <a:latin typeface="Calibri"/>
                <a:ea typeface="Calibri"/>
                <a:cs typeface="Calibri"/>
                <a:sym typeface="Calibri"/>
              </a:defRPr>
            </a:lvl4pPr>
            <a:lvl5pPr indent="-342900" lvl="4" marL="2286000" marR="0" rtl="0" algn="l">
              <a:spcBef>
                <a:spcPts val="360"/>
              </a:spcBef>
              <a:spcAft>
                <a:spcPts val="0"/>
              </a:spcAft>
              <a:buClr>
                <a:srgbClr val="797979"/>
              </a:buClr>
              <a:buSzPts val="1800"/>
              <a:buFont typeface="Merriweather Sans"/>
              <a:buChar char="-"/>
              <a:defRPr b="0" i="0" sz="1800" u="none" cap="none" strike="noStrike">
                <a:solidFill>
                  <a:srgbClr val="797979"/>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2" name="Google Shape;422;p96"/>
          <p:cNvSpPr txBox="1"/>
          <p:nvPr>
            <p:ph idx="10" type="dt"/>
          </p:nvPr>
        </p:nvSpPr>
        <p:spPr>
          <a:xfrm>
            <a:off x="457200" y="4767263"/>
            <a:ext cx="2133600" cy="274500"/>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Clr>
                <a:srgbClr val="000000"/>
              </a:buClr>
              <a:buSzPts val="1400"/>
              <a:buFont typeface="Arial"/>
              <a:buNone/>
              <a:defRPr b="0" i="0" sz="2000" u="none" cap="none" strike="noStrike">
                <a:solidFill>
                  <a:srgbClr val="53585F"/>
                </a:solidFill>
                <a:latin typeface="Lato"/>
                <a:ea typeface="Lato"/>
                <a:cs typeface="Lato"/>
                <a:sym typeface="Lato"/>
              </a:defRPr>
            </a:lvl1pPr>
            <a:lvl2pPr lvl="1"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23" name="Google Shape;423;p96"/>
          <p:cNvSpPr txBox="1"/>
          <p:nvPr>
            <p:ph idx="11" type="ftr"/>
          </p:nvPr>
        </p:nvSpPr>
        <p:spPr>
          <a:xfrm>
            <a:off x="3124200" y="4767263"/>
            <a:ext cx="2895600" cy="274500"/>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Clr>
                <a:srgbClr val="000000"/>
              </a:buClr>
              <a:buSzPts val="1400"/>
              <a:buFont typeface="Arial"/>
              <a:buNone/>
              <a:defRPr b="0" i="0" sz="2000" u="none" cap="none" strike="noStrike">
                <a:solidFill>
                  <a:srgbClr val="53585F"/>
                </a:solidFill>
                <a:latin typeface="Lato"/>
                <a:ea typeface="Lato"/>
                <a:cs typeface="Lato"/>
                <a:sym typeface="Lato"/>
              </a:defRPr>
            </a:lvl1pPr>
            <a:lvl2pPr lvl="1"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24" name="Google Shape;424;p96"/>
          <p:cNvSpPr txBox="1"/>
          <p:nvPr>
            <p:ph idx="12" type="sldNum"/>
          </p:nvPr>
        </p:nvSpPr>
        <p:spPr>
          <a:xfrm>
            <a:off x="6553200" y="4767263"/>
            <a:ext cx="2133600" cy="2745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Clr>
                <a:srgbClr val="000000"/>
              </a:buClr>
              <a:buSzPts val="2000"/>
              <a:buFont typeface="Arial"/>
              <a:buNone/>
              <a:defRPr b="0" i="0" sz="2000" u="none" cap="none" strike="noStrike">
                <a:solidFill>
                  <a:srgbClr val="53585F"/>
                </a:solidFill>
                <a:latin typeface="Lato"/>
                <a:ea typeface="Lato"/>
                <a:cs typeface="Lato"/>
                <a:sym typeface="Lato"/>
              </a:defRPr>
            </a:lvl1pPr>
            <a:lvl2pPr indent="0" lvl="1" marL="0" marR="0" rtl="0" algn="l">
              <a:spcBef>
                <a:spcPts val="0"/>
              </a:spcBef>
              <a:spcAft>
                <a:spcPts val="0"/>
              </a:spcAft>
              <a:buClr>
                <a:srgbClr val="000000"/>
              </a:buClr>
              <a:buSzPts val="2000"/>
              <a:buFont typeface="Arial"/>
              <a:buNone/>
              <a:defRPr b="0" i="0" sz="2000" u="none" cap="none" strike="noStrike">
                <a:solidFill>
                  <a:srgbClr val="53585F"/>
                </a:solidFill>
                <a:latin typeface="Lato"/>
                <a:ea typeface="Lato"/>
                <a:cs typeface="Lato"/>
                <a:sym typeface="Lato"/>
              </a:defRPr>
            </a:lvl2pPr>
            <a:lvl3pPr indent="0" lvl="2" marL="0" marR="0" rtl="0" algn="l">
              <a:spcBef>
                <a:spcPts val="0"/>
              </a:spcBef>
              <a:spcAft>
                <a:spcPts val="0"/>
              </a:spcAft>
              <a:buClr>
                <a:srgbClr val="000000"/>
              </a:buClr>
              <a:buSzPts val="2000"/>
              <a:buFont typeface="Arial"/>
              <a:buNone/>
              <a:defRPr b="0" i="0" sz="2000" u="none" cap="none" strike="noStrike">
                <a:solidFill>
                  <a:srgbClr val="53585F"/>
                </a:solidFill>
                <a:latin typeface="Lato"/>
                <a:ea typeface="Lato"/>
                <a:cs typeface="Lato"/>
                <a:sym typeface="Lato"/>
              </a:defRPr>
            </a:lvl3pPr>
            <a:lvl4pPr indent="0" lvl="3" marL="0" marR="0" rtl="0" algn="l">
              <a:spcBef>
                <a:spcPts val="0"/>
              </a:spcBef>
              <a:spcAft>
                <a:spcPts val="0"/>
              </a:spcAft>
              <a:buClr>
                <a:srgbClr val="000000"/>
              </a:buClr>
              <a:buSzPts val="2000"/>
              <a:buFont typeface="Arial"/>
              <a:buNone/>
              <a:defRPr b="0" i="0" sz="2000" u="none" cap="none" strike="noStrike">
                <a:solidFill>
                  <a:srgbClr val="53585F"/>
                </a:solidFill>
                <a:latin typeface="Lato"/>
                <a:ea typeface="Lato"/>
                <a:cs typeface="Lato"/>
                <a:sym typeface="Lato"/>
              </a:defRPr>
            </a:lvl4pPr>
            <a:lvl5pPr indent="0" lvl="4" marL="0" marR="0" rtl="0" algn="l">
              <a:spcBef>
                <a:spcPts val="0"/>
              </a:spcBef>
              <a:spcAft>
                <a:spcPts val="0"/>
              </a:spcAft>
              <a:buClr>
                <a:srgbClr val="000000"/>
              </a:buClr>
              <a:buSzPts val="2000"/>
              <a:buFont typeface="Arial"/>
              <a:buNone/>
              <a:defRPr b="0" i="0" sz="2000" u="none" cap="none" strike="noStrike">
                <a:solidFill>
                  <a:srgbClr val="53585F"/>
                </a:solidFill>
                <a:latin typeface="Lato"/>
                <a:ea typeface="Lato"/>
                <a:cs typeface="Lato"/>
                <a:sym typeface="Lato"/>
              </a:defRPr>
            </a:lvl5pPr>
            <a:lvl6pPr indent="0" lvl="5" marL="0" marR="0" rtl="0" algn="l">
              <a:spcBef>
                <a:spcPts val="0"/>
              </a:spcBef>
              <a:spcAft>
                <a:spcPts val="0"/>
              </a:spcAft>
              <a:buClr>
                <a:srgbClr val="000000"/>
              </a:buClr>
              <a:buSzPts val="2000"/>
              <a:buFont typeface="Arial"/>
              <a:buNone/>
              <a:defRPr b="0" i="0" sz="2000" u="none" cap="none" strike="noStrike">
                <a:solidFill>
                  <a:srgbClr val="53585F"/>
                </a:solidFill>
                <a:latin typeface="Lato"/>
                <a:ea typeface="Lato"/>
                <a:cs typeface="Lato"/>
                <a:sym typeface="Lato"/>
              </a:defRPr>
            </a:lvl6pPr>
            <a:lvl7pPr indent="0" lvl="6" marL="0" marR="0" rtl="0" algn="l">
              <a:spcBef>
                <a:spcPts val="0"/>
              </a:spcBef>
              <a:spcAft>
                <a:spcPts val="0"/>
              </a:spcAft>
              <a:buClr>
                <a:srgbClr val="000000"/>
              </a:buClr>
              <a:buSzPts val="2000"/>
              <a:buFont typeface="Arial"/>
              <a:buNone/>
              <a:defRPr b="0" i="0" sz="2000" u="none" cap="none" strike="noStrike">
                <a:solidFill>
                  <a:srgbClr val="53585F"/>
                </a:solidFill>
                <a:latin typeface="Lato"/>
                <a:ea typeface="Lato"/>
                <a:cs typeface="Lato"/>
                <a:sym typeface="Lato"/>
              </a:defRPr>
            </a:lvl7pPr>
            <a:lvl8pPr indent="0" lvl="7" marL="0" marR="0" rtl="0" algn="l">
              <a:spcBef>
                <a:spcPts val="0"/>
              </a:spcBef>
              <a:spcAft>
                <a:spcPts val="0"/>
              </a:spcAft>
              <a:buClr>
                <a:srgbClr val="000000"/>
              </a:buClr>
              <a:buSzPts val="2000"/>
              <a:buFont typeface="Arial"/>
              <a:buNone/>
              <a:defRPr b="0" i="0" sz="2000" u="none" cap="none" strike="noStrike">
                <a:solidFill>
                  <a:srgbClr val="53585F"/>
                </a:solidFill>
                <a:latin typeface="Lato"/>
                <a:ea typeface="Lato"/>
                <a:cs typeface="Lato"/>
                <a:sym typeface="Lato"/>
              </a:defRPr>
            </a:lvl8pPr>
            <a:lvl9pPr indent="0" lvl="8" marL="0" marR="0" rtl="0" algn="l">
              <a:spcBef>
                <a:spcPts val="0"/>
              </a:spcBef>
              <a:spcAft>
                <a:spcPts val="0"/>
              </a:spcAft>
              <a:buClr>
                <a:srgbClr val="000000"/>
              </a:buClr>
              <a:buSzPts val="2000"/>
              <a:buFont typeface="Arial"/>
              <a:buNone/>
              <a:defRPr b="0" i="0" sz="2000" u="none" cap="none" strike="noStrike">
                <a:solidFill>
                  <a:srgbClr val="53585F"/>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TITLE_AND_BODY_3">
    <p:spTree>
      <p:nvGrpSpPr>
        <p:cNvPr id="425" name="Shape 425"/>
        <p:cNvGrpSpPr/>
        <p:nvPr/>
      </p:nvGrpSpPr>
      <p:grpSpPr>
        <a:xfrm>
          <a:off x="0" y="0"/>
          <a:ext cx="0" cy="0"/>
          <a:chOff x="0" y="0"/>
          <a:chExt cx="0" cy="0"/>
        </a:xfrm>
      </p:grpSpPr>
      <p:sp>
        <p:nvSpPr>
          <p:cNvPr id="426" name="Google Shape;426;p97"/>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228600" lvl="0" marL="571500" marR="0" rtl="0" algn="ctr">
              <a:lnSpc>
                <a:spcPct val="100000"/>
              </a:lnSpc>
              <a:spcBef>
                <a:spcPts val="0"/>
              </a:spcBef>
              <a:spcAft>
                <a:spcPts val="0"/>
              </a:spcAft>
              <a:buClr>
                <a:srgbClr val="53585F"/>
              </a:buClr>
              <a:buSzPts val="5400"/>
              <a:buFont typeface="Arial"/>
              <a:buNone/>
            </a:pPr>
            <a:r>
              <a:t/>
            </a:r>
            <a:endParaRPr b="0" i="0" sz="5400" u="none" cap="none" strike="noStrike">
              <a:solidFill>
                <a:srgbClr val="53585F"/>
              </a:solidFill>
              <a:latin typeface="Lato"/>
              <a:ea typeface="Lato"/>
              <a:cs typeface="Lato"/>
              <a:sym typeface="Lato"/>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Only">
  <p:cSld name="19_Title Only">
    <p:bg>
      <p:bgPr>
        <a:gradFill>
          <a:gsLst>
            <a:gs pos="0">
              <a:srgbClr val="2BA7D4"/>
            </a:gs>
            <a:gs pos="100000">
              <a:schemeClr val="dk1"/>
            </a:gs>
          </a:gsLst>
          <a:lin ang="5400012" scaled="0"/>
        </a:gradFill>
      </p:bgPr>
    </p:bg>
    <p:spTree>
      <p:nvGrpSpPr>
        <p:cNvPr id="427" name="Shape 427"/>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randed" showMasterSp="0">
  <p:cSld name="1_Blank_1">
    <p:bg>
      <p:bgPr>
        <a:solidFill>
          <a:schemeClr val="lt1"/>
        </a:solidFill>
      </p:bgPr>
    </p:bg>
    <p:spTree>
      <p:nvGrpSpPr>
        <p:cNvPr id="428" name="Shape 428"/>
        <p:cNvGrpSpPr/>
        <p:nvPr/>
      </p:nvGrpSpPr>
      <p:grpSpPr>
        <a:xfrm>
          <a:off x="0" y="0"/>
          <a:ext cx="0" cy="0"/>
          <a:chOff x="0" y="0"/>
          <a:chExt cx="0" cy="0"/>
        </a:xfrm>
      </p:grpSpPr>
      <p:sp>
        <p:nvSpPr>
          <p:cNvPr id="429" name="Google Shape;429;p99"/>
          <p:cNvSpPr/>
          <p:nvPr/>
        </p:nvSpPr>
        <p:spPr>
          <a:xfrm>
            <a:off x="0" y="0"/>
            <a:ext cx="9144000" cy="51435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0" name="Google Shape;430;p99"/>
          <p:cNvSpPr/>
          <p:nvPr/>
        </p:nvSpPr>
        <p:spPr>
          <a:xfrm>
            <a:off x="8412094" y="4492823"/>
            <a:ext cx="633900" cy="6507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1" name="Google Shape;431;p99"/>
          <p:cNvSpPr/>
          <p:nvPr/>
        </p:nvSpPr>
        <p:spPr>
          <a:xfrm>
            <a:off x="0" y="0"/>
            <a:ext cx="9144000" cy="5143500"/>
          </a:xfrm>
          <a:custGeom>
            <a:rect b="b" l="l" r="r" t="t"/>
            <a:pathLst>
              <a:path extrusionOk="0" h="5143500" w="9144000">
                <a:moveTo>
                  <a:pt x="0" y="5143500"/>
                </a:moveTo>
                <a:lnTo>
                  <a:pt x="9144000" y="5143500"/>
                </a:lnTo>
                <a:lnTo>
                  <a:pt x="9144000" y="0"/>
                </a:lnTo>
                <a:lnTo>
                  <a:pt x="0" y="0"/>
                </a:lnTo>
                <a:lnTo>
                  <a:pt x="0" y="514350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2" name="Google Shape;432;p99"/>
          <p:cNvSpPr/>
          <p:nvPr/>
        </p:nvSpPr>
        <p:spPr>
          <a:xfrm>
            <a:off x="8426044" y="4492823"/>
            <a:ext cx="624000" cy="650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3" name="Google Shape;433;p99"/>
          <p:cNvSpPr/>
          <p:nvPr/>
        </p:nvSpPr>
        <p:spPr>
          <a:xfrm>
            <a:off x="8205157" y="4403495"/>
            <a:ext cx="939165" cy="713104"/>
          </a:xfrm>
          <a:custGeom>
            <a:rect b="b" l="l" r="r" t="t"/>
            <a:pathLst>
              <a:path extrusionOk="0" h="713104" w="939165">
                <a:moveTo>
                  <a:pt x="0" y="712599"/>
                </a:moveTo>
                <a:lnTo>
                  <a:pt x="938841" y="712599"/>
                </a:lnTo>
                <a:lnTo>
                  <a:pt x="938841" y="0"/>
                </a:lnTo>
                <a:lnTo>
                  <a:pt x="0" y="0"/>
                </a:lnTo>
                <a:lnTo>
                  <a:pt x="0" y="712599"/>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4" name="Google Shape;434;p99"/>
          <p:cNvSpPr/>
          <p:nvPr/>
        </p:nvSpPr>
        <p:spPr>
          <a:xfrm>
            <a:off x="-9600" y="-27800"/>
            <a:ext cx="9153600" cy="650700"/>
          </a:xfrm>
          <a:prstGeom prst="rect">
            <a:avLst/>
          </a:prstGeom>
          <a:solidFill>
            <a:srgbClr val="277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99"/>
          <p:cNvSpPr/>
          <p:nvPr/>
        </p:nvSpPr>
        <p:spPr>
          <a:xfrm rot="-100169">
            <a:off x="-11058" y="288420"/>
            <a:ext cx="9143981" cy="457399"/>
          </a:xfrm>
          <a:prstGeom prst="rect">
            <a:avLst/>
          </a:prstGeom>
          <a:solidFill>
            <a:srgbClr val="277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99"/>
          <p:cNvSpPr/>
          <p:nvPr/>
        </p:nvSpPr>
        <p:spPr>
          <a:xfrm rot="-128393">
            <a:off x="-8641" y="522850"/>
            <a:ext cx="5350931" cy="295120"/>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7" name="Google Shape;437;p99"/>
          <p:cNvPicPr preferRelativeResize="0"/>
          <p:nvPr/>
        </p:nvPicPr>
        <p:blipFill>
          <a:blip r:embed="rId5">
            <a:alphaModFix/>
          </a:blip>
          <a:stretch>
            <a:fillRect/>
          </a:stretch>
        </p:blipFill>
        <p:spPr>
          <a:xfrm>
            <a:off x="8528724" y="22738"/>
            <a:ext cx="552574" cy="567425"/>
          </a:xfrm>
          <a:prstGeom prst="rect">
            <a:avLst/>
          </a:prstGeom>
          <a:noFill/>
          <a:ln>
            <a:noFill/>
          </a:ln>
        </p:spPr>
      </p:pic>
      <p:sp>
        <p:nvSpPr>
          <p:cNvPr id="438" name="Google Shape;438;p99"/>
          <p:cNvSpPr/>
          <p:nvPr/>
        </p:nvSpPr>
        <p:spPr>
          <a:xfrm rot="-128393">
            <a:off x="-23691" y="507775"/>
            <a:ext cx="5350931" cy="295120"/>
          </a:xfrm>
          <a:prstGeom prst="rtTriangle">
            <a:avLst/>
          </a:prstGeom>
          <a:solidFill>
            <a:srgbClr val="277C9B">
              <a:alpha val="68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99"/>
          <p:cNvSpPr txBox="1"/>
          <p:nvPr>
            <p:ph type="title"/>
          </p:nvPr>
        </p:nvSpPr>
        <p:spPr>
          <a:xfrm>
            <a:off x="457193" y="1043540"/>
            <a:ext cx="8229600" cy="8574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7E9D"/>
              </a:buClr>
              <a:buSzPts val="3600"/>
              <a:buFont typeface="Lato"/>
              <a:buNone/>
              <a:defRPr b="1" i="0" sz="3600" u="none" cap="none" strike="noStrike">
                <a:solidFill>
                  <a:srgbClr val="007E9D"/>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40" name="Google Shape;440;p99"/>
          <p:cNvSpPr txBox="1"/>
          <p:nvPr>
            <p:ph idx="1" type="body"/>
          </p:nvPr>
        </p:nvSpPr>
        <p:spPr>
          <a:xfrm>
            <a:off x="457200" y="1900950"/>
            <a:ext cx="7720500" cy="2885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600"/>
              </a:spcBef>
              <a:spcAft>
                <a:spcPts val="0"/>
              </a:spcAft>
              <a:buClr>
                <a:srgbClr val="797979"/>
              </a:buClr>
              <a:buSzPts val="3200"/>
              <a:buNone/>
              <a:defRPr b="1" i="0" sz="3200" u="none" cap="none" strike="noStrike">
                <a:solidFill>
                  <a:srgbClr val="797979"/>
                </a:solidFill>
              </a:defRPr>
            </a:lvl1pPr>
            <a:lvl2pPr indent="-419100" lvl="1" marL="914400" marR="0" rtl="0" algn="l">
              <a:lnSpc>
                <a:spcPct val="100000"/>
              </a:lnSpc>
              <a:spcBef>
                <a:spcPts val="72"/>
              </a:spcBef>
              <a:spcAft>
                <a:spcPts val="0"/>
              </a:spcAft>
              <a:buClr>
                <a:srgbClr val="797979"/>
              </a:buClr>
              <a:buSzPts val="3000"/>
              <a:buFont typeface="Lato"/>
              <a:buChar char="•"/>
              <a:defRPr i="0" sz="3000" u="none" cap="none" strike="noStrike">
                <a:solidFill>
                  <a:srgbClr val="797979"/>
                </a:solidFill>
                <a:latin typeface="Lato"/>
                <a:ea typeface="Lato"/>
                <a:cs typeface="Lato"/>
                <a:sym typeface="Lato"/>
              </a:defRPr>
            </a:lvl2pPr>
            <a:lvl3pPr indent="-406400" lvl="2" marL="1371600" marR="0" rtl="0" algn="l">
              <a:lnSpc>
                <a:spcPct val="100000"/>
              </a:lnSpc>
              <a:spcBef>
                <a:spcPts val="560"/>
              </a:spcBef>
              <a:spcAft>
                <a:spcPts val="0"/>
              </a:spcAft>
              <a:buClr>
                <a:srgbClr val="797979"/>
              </a:buClr>
              <a:buSzPts val="2800"/>
              <a:buFont typeface="Lato"/>
              <a:buChar char="-"/>
              <a:defRPr i="0" sz="2800" u="none" cap="none" strike="noStrike">
                <a:solidFill>
                  <a:srgbClr val="797979"/>
                </a:solidFill>
                <a:latin typeface="Lato"/>
                <a:ea typeface="Lato"/>
                <a:cs typeface="Lato"/>
                <a:sym typeface="Lato"/>
              </a:defRPr>
            </a:lvl3pPr>
            <a:lvl4pPr indent="-355600" lvl="3" marL="1828800" marR="0" rtl="0" algn="l">
              <a:lnSpc>
                <a:spcPct val="100000"/>
              </a:lnSpc>
              <a:spcBef>
                <a:spcPts val="400"/>
              </a:spcBef>
              <a:spcAft>
                <a:spcPts val="0"/>
              </a:spcAft>
              <a:buClr>
                <a:srgbClr val="797979"/>
              </a:buClr>
              <a:buSzPts val="2000"/>
              <a:buFont typeface="Lato"/>
              <a:buChar char="•"/>
              <a:defRPr i="0" sz="2000" u="none" cap="none" strike="noStrike">
                <a:solidFill>
                  <a:srgbClr val="797979"/>
                </a:solidFill>
                <a:latin typeface="Lato"/>
                <a:ea typeface="Lato"/>
                <a:cs typeface="Lato"/>
                <a:sym typeface="Lato"/>
              </a:defRPr>
            </a:lvl4pPr>
            <a:lvl5pPr indent="-355600" lvl="4" marL="2286000" marR="0" rtl="0" algn="l">
              <a:lnSpc>
                <a:spcPct val="100000"/>
              </a:lnSpc>
              <a:spcBef>
                <a:spcPts val="400"/>
              </a:spcBef>
              <a:spcAft>
                <a:spcPts val="0"/>
              </a:spcAft>
              <a:buClr>
                <a:srgbClr val="797979"/>
              </a:buClr>
              <a:buSzPts val="2000"/>
              <a:buFont typeface="Lato"/>
              <a:buChar char="-"/>
              <a:defRPr i="0" sz="2000" u="none" cap="none" strike="noStrike">
                <a:solidFill>
                  <a:srgbClr val="797979"/>
                </a:solidFill>
                <a:latin typeface="Lato"/>
                <a:ea typeface="Lato"/>
                <a:cs typeface="Lato"/>
                <a:sym typeface="Lato"/>
              </a:defRPr>
            </a:lvl5pPr>
            <a:lvl6pPr indent="-355600" lvl="5" marL="27432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6pPr>
            <a:lvl7pPr indent="-355600" lvl="6" marL="32004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7pPr>
            <a:lvl8pPr indent="-355600" lvl="7" marL="36576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8pPr>
            <a:lvl9pPr indent="-355600" lvl="8" marL="41148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randed 1 1 1" showMasterSp="0">
  <p:cSld name="1_Blank_1_1_1">
    <p:bg>
      <p:bgPr>
        <a:solidFill>
          <a:schemeClr val="lt1"/>
        </a:solidFill>
      </p:bgPr>
    </p:bg>
    <p:spTree>
      <p:nvGrpSpPr>
        <p:cNvPr id="441" name="Shape 441"/>
        <p:cNvGrpSpPr/>
        <p:nvPr/>
      </p:nvGrpSpPr>
      <p:grpSpPr>
        <a:xfrm>
          <a:off x="0" y="0"/>
          <a:ext cx="0" cy="0"/>
          <a:chOff x="0" y="0"/>
          <a:chExt cx="0" cy="0"/>
        </a:xfrm>
      </p:grpSpPr>
      <p:sp>
        <p:nvSpPr>
          <p:cNvPr id="442" name="Google Shape;442;p100"/>
          <p:cNvSpPr/>
          <p:nvPr/>
        </p:nvSpPr>
        <p:spPr>
          <a:xfrm>
            <a:off x="0" y="0"/>
            <a:ext cx="9144000" cy="51435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3" name="Google Shape;443;p100"/>
          <p:cNvSpPr/>
          <p:nvPr/>
        </p:nvSpPr>
        <p:spPr>
          <a:xfrm>
            <a:off x="8412094" y="4492823"/>
            <a:ext cx="633900" cy="6507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4" name="Google Shape;444;p100"/>
          <p:cNvSpPr/>
          <p:nvPr/>
        </p:nvSpPr>
        <p:spPr>
          <a:xfrm>
            <a:off x="0" y="0"/>
            <a:ext cx="9144000" cy="5143500"/>
          </a:xfrm>
          <a:custGeom>
            <a:rect b="b" l="l" r="r" t="t"/>
            <a:pathLst>
              <a:path extrusionOk="0" h="5143500" w="9144000">
                <a:moveTo>
                  <a:pt x="0" y="5143500"/>
                </a:moveTo>
                <a:lnTo>
                  <a:pt x="9144000" y="5143500"/>
                </a:lnTo>
                <a:lnTo>
                  <a:pt x="9144000" y="0"/>
                </a:lnTo>
                <a:lnTo>
                  <a:pt x="0" y="0"/>
                </a:lnTo>
                <a:lnTo>
                  <a:pt x="0" y="514350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5" name="Google Shape;445;p100"/>
          <p:cNvSpPr/>
          <p:nvPr/>
        </p:nvSpPr>
        <p:spPr>
          <a:xfrm>
            <a:off x="8426044" y="4492823"/>
            <a:ext cx="624000" cy="650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6" name="Google Shape;446;p100"/>
          <p:cNvSpPr/>
          <p:nvPr/>
        </p:nvSpPr>
        <p:spPr>
          <a:xfrm>
            <a:off x="8205157" y="4403495"/>
            <a:ext cx="939165" cy="713104"/>
          </a:xfrm>
          <a:custGeom>
            <a:rect b="b" l="l" r="r" t="t"/>
            <a:pathLst>
              <a:path extrusionOk="0" h="713104" w="939165">
                <a:moveTo>
                  <a:pt x="0" y="712599"/>
                </a:moveTo>
                <a:lnTo>
                  <a:pt x="938841" y="712599"/>
                </a:lnTo>
                <a:lnTo>
                  <a:pt x="938841" y="0"/>
                </a:lnTo>
                <a:lnTo>
                  <a:pt x="0" y="0"/>
                </a:lnTo>
                <a:lnTo>
                  <a:pt x="0" y="712599"/>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7" name="Google Shape;447;p100"/>
          <p:cNvSpPr/>
          <p:nvPr/>
        </p:nvSpPr>
        <p:spPr>
          <a:xfrm>
            <a:off x="8205157" y="4403495"/>
            <a:ext cx="939165" cy="713104"/>
          </a:xfrm>
          <a:custGeom>
            <a:rect b="b" l="l" r="r" t="t"/>
            <a:pathLst>
              <a:path extrusionOk="0" h="713104" w="939165">
                <a:moveTo>
                  <a:pt x="0" y="0"/>
                </a:moveTo>
                <a:lnTo>
                  <a:pt x="938842" y="0"/>
                </a:lnTo>
                <a:lnTo>
                  <a:pt x="938842" y="712599"/>
                </a:lnTo>
                <a:lnTo>
                  <a:pt x="0" y="712599"/>
                </a:lnTo>
                <a:lnTo>
                  <a:pt x="0" y="0"/>
                </a:lnTo>
                <a:close/>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8" name="Google Shape;448;p100"/>
          <p:cNvSpPr/>
          <p:nvPr/>
        </p:nvSpPr>
        <p:spPr>
          <a:xfrm>
            <a:off x="-9600" y="-27800"/>
            <a:ext cx="9153600" cy="650700"/>
          </a:xfrm>
          <a:prstGeom prst="rect">
            <a:avLst/>
          </a:prstGeom>
          <a:solidFill>
            <a:srgbClr val="53A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00"/>
          <p:cNvSpPr/>
          <p:nvPr/>
        </p:nvSpPr>
        <p:spPr>
          <a:xfrm rot="-100169">
            <a:off x="-11058" y="288420"/>
            <a:ext cx="9143981" cy="457399"/>
          </a:xfrm>
          <a:prstGeom prst="rect">
            <a:avLst/>
          </a:prstGeom>
          <a:solidFill>
            <a:srgbClr val="53A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00"/>
          <p:cNvSpPr/>
          <p:nvPr/>
        </p:nvSpPr>
        <p:spPr>
          <a:xfrm rot="-128544">
            <a:off x="3982" y="529715"/>
            <a:ext cx="5344636" cy="304425"/>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00"/>
          <p:cNvSpPr/>
          <p:nvPr/>
        </p:nvSpPr>
        <p:spPr>
          <a:xfrm rot="-128503">
            <a:off x="-37826" y="530229"/>
            <a:ext cx="5370452" cy="304425"/>
          </a:xfrm>
          <a:prstGeom prst="rtTriangle">
            <a:avLst/>
          </a:prstGeom>
          <a:solidFill>
            <a:srgbClr val="55AD57">
              <a:alpha val="37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2" name="Google Shape;452;p100"/>
          <p:cNvPicPr preferRelativeResize="0"/>
          <p:nvPr/>
        </p:nvPicPr>
        <p:blipFill>
          <a:blip r:embed="rId5">
            <a:alphaModFix/>
          </a:blip>
          <a:stretch>
            <a:fillRect/>
          </a:stretch>
        </p:blipFill>
        <p:spPr>
          <a:xfrm>
            <a:off x="8528724" y="22738"/>
            <a:ext cx="552574" cy="567425"/>
          </a:xfrm>
          <a:prstGeom prst="rect">
            <a:avLst/>
          </a:prstGeom>
          <a:noFill/>
          <a:ln>
            <a:noFill/>
          </a:ln>
        </p:spPr>
      </p:pic>
      <p:sp>
        <p:nvSpPr>
          <p:cNvPr id="453" name="Google Shape;453;p100"/>
          <p:cNvSpPr txBox="1"/>
          <p:nvPr>
            <p:ph type="title"/>
          </p:nvPr>
        </p:nvSpPr>
        <p:spPr>
          <a:xfrm>
            <a:off x="457193" y="1043540"/>
            <a:ext cx="8229600" cy="8574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7E9D"/>
              </a:buClr>
              <a:buSzPts val="3600"/>
              <a:buFont typeface="Lato"/>
              <a:buNone/>
              <a:defRPr b="1" i="0" sz="3600" u="none" cap="none" strike="noStrike">
                <a:solidFill>
                  <a:srgbClr val="007E9D"/>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54" name="Google Shape;454;p100"/>
          <p:cNvSpPr txBox="1"/>
          <p:nvPr>
            <p:ph idx="1" type="body"/>
          </p:nvPr>
        </p:nvSpPr>
        <p:spPr>
          <a:xfrm>
            <a:off x="457200" y="1900950"/>
            <a:ext cx="7720500" cy="2885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600"/>
              </a:spcBef>
              <a:spcAft>
                <a:spcPts val="0"/>
              </a:spcAft>
              <a:buClr>
                <a:srgbClr val="797979"/>
              </a:buClr>
              <a:buSzPts val="3200"/>
              <a:buNone/>
              <a:defRPr b="1" i="0" sz="3200" u="none" cap="none" strike="noStrike">
                <a:solidFill>
                  <a:srgbClr val="797979"/>
                </a:solidFill>
              </a:defRPr>
            </a:lvl1pPr>
            <a:lvl2pPr indent="-419100" lvl="1" marL="914400" marR="0" rtl="0" algn="l">
              <a:lnSpc>
                <a:spcPct val="100000"/>
              </a:lnSpc>
              <a:spcBef>
                <a:spcPts val="72"/>
              </a:spcBef>
              <a:spcAft>
                <a:spcPts val="0"/>
              </a:spcAft>
              <a:buClr>
                <a:srgbClr val="797979"/>
              </a:buClr>
              <a:buSzPts val="3000"/>
              <a:buFont typeface="Lato"/>
              <a:buChar char="•"/>
              <a:defRPr i="0" sz="3000" u="none" cap="none" strike="noStrike">
                <a:solidFill>
                  <a:srgbClr val="797979"/>
                </a:solidFill>
                <a:latin typeface="Lato"/>
                <a:ea typeface="Lato"/>
                <a:cs typeface="Lato"/>
                <a:sym typeface="Lato"/>
              </a:defRPr>
            </a:lvl2pPr>
            <a:lvl3pPr indent="-406400" lvl="2" marL="1371600" marR="0" rtl="0" algn="l">
              <a:lnSpc>
                <a:spcPct val="100000"/>
              </a:lnSpc>
              <a:spcBef>
                <a:spcPts val="560"/>
              </a:spcBef>
              <a:spcAft>
                <a:spcPts val="0"/>
              </a:spcAft>
              <a:buClr>
                <a:srgbClr val="797979"/>
              </a:buClr>
              <a:buSzPts val="2800"/>
              <a:buFont typeface="Lato"/>
              <a:buChar char="-"/>
              <a:defRPr i="0" sz="2800" u="none" cap="none" strike="noStrike">
                <a:solidFill>
                  <a:srgbClr val="797979"/>
                </a:solidFill>
                <a:latin typeface="Lato"/>
                <a:ea typeface="Lato"/>
                <a:cs typeface="Lato"/>
                <a:sym typeface="Lato"/>
              </a:defRPr>
            </a:lvl3pPr>
            <a:lvl4pPr indent="-355600" lvl="3" marL="1828800" marR="0" rtl="0" algn="l">
              <a:lnSpc>
                <a:spcPct val="100000"/>
              </a:lnSpc>
              <a:spcBef>
                <a:spcPts val="400"/>
              </a:spcBef>
              <a:spcAft>
                <a:spcPts val="0"/>
              </a:spcAft>
              <a:buClr>
                <a:srgbClr val="797979"/>
              </a:buClr>
              <a:buSzPts val="2000"/>
              <a:buFont typeface="Lato"/>
              <a:buChar char="•"/>
              <a:defRPr i="0" sz="2000" u="none" cap="none" strike="noStrike">
                <a:solidFill>
                  <a:srgbClr val="797979"/>
                </a:solidFill>
                <a:latin typeface="Lato"/>
                <a:ea typeface="Lato"/>
                <a:cs typeface="Lato"/>
                <a:sym typeface="Lato"/>
              </a:defRPr>
            </a:lvl4pPr>
            <a:lvl5pPr indent="-355600" lvl="4" marL="2286000" marR="0" rtl="0" algn="l">
              <a:lnSpc>
                <a:spcPct val="100000"/>
              </a:lnSpc>
              <a:spcBef>
                <a:spcPts val="400"/>
              </a:spcBef>
              <a:spcAft>
                <a:spcPts val="0"/>
              </a:spcAft>
              <a:buClr>
                <a:srgbClr val="797979"/>
              </a:buClr>
              <a:buSzPts val="2000"/>
              <a:buFont typeface="Lato"/>
              <a:buChar char="-"/>
              <a:defRPr i="0" sz="2000" u="none" cap="none" strike="noStrike">
                <a:solidFill>
                  <a:srgbClr val="797979"/>
                </a:solidFill>
                <a:latin typeface="Lato"/>
                <a:ea typeface="Lato"/>
                <a:cs typeface="Lato"/>
                <a:sym typeface="Lato"/>
              </a:defRPr>
            </a:lvl5pPr>
            <a:lvl6pPr indent="-355600" lvl="5" marL="27432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6pPr>
            <a:lvl7pPr indent="-355600" lvl="6" marL="32004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7pPr>
            <a:lvl8pPr indent="-355600" lvl="7" marL="36576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8pPr>
            <a:lvl9pPr indent="-355600" lvl="8" marL="41148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randed 1" showMasterSp="0">
  <p:cSld name="1_Blank_1_1">
    <p:bg>
      <p:bgPr>
        <a:solidFill>
          <a:schemeClr val="lt1"/>
        </a:solidFill>
      </p:bgPr>
    </p:bg>
    <p:spTree>
      <p:nvGrpSpPr>
        <p:cNvPr id="455" name="Shape 455"/>
        <p:cNvGrpSpPr/>
        <p:nvPr/>
      </p:nvGrpSpPr>
      <p:grpSpPr>
        <a:xfrm>
          <a:off x="0" y="0"/>
          <a:ext cx="0" cy="0"/>
          <a:chOff x="0" y="0"/>
          <a:chExt cx="0" cy="0"/>
        </a:xfrm>
      </p:grpSpPr>
      <p:sp>
        <p:nvSpPr>
          <p:cNvPr id="456" name="Google Shape;456;p101"/>
          <p:cNvSpPr/>
          <p:nvPr/>
        </p:nvSpPr>
        <p:spPr>
          <a:xfrm>
            <a:off x="0" y="0"/>
            <a:ext cx="9144000" cy="51435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57" name="Google Shape;457;p101"/>
          <p:cNvSpPr/>
          <p:nvPr/>
        </p:nvSpPr>
        <p:spPr>
          <a:xfrm>
            <a:off x="8412094" y="4492823"/>
            <a:ext cx="633900" cy="6507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58" name="Google Shape;458;p101"/>
          <p:cNvSpPr/>
          <p:nvPr/>
        </p:nvSpPr>
        <p:spPr>
          <a:xfrm>
            <a:off x="0" y="0"/>
            <a:ext cx="9144000" cy="5143500"/>
          </a:xfrm>
          <a:custGeom>
            <a:rect b="b" l="l" r="r" t="t"/>
            <a:pathLst>
              <a:path extrusionOk="0" h="5143500" w="9144000">
                <a:moveTo>
                  <a:pt x="0" y="5143500"/>
                </a:moveTo>
                <a:lnTo>
                  <a:pt x="9144000" y="5143500"/>
                </a:lnTo>
                <a:lnTo>
                  <a:pt x="9144000" y="0"/>
                </a:lnTo>
                <a:lnTo>
                  <a:pt x="0" y="0"/>
                </a:lnTo>
                <a:lnTo>
                  <a:pt x="0" y="514350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59" name="Google Shape;459;p101"/>
          <p:cNvSpPr/>
          <p:nvPr/>
        </p:nvSpPr>
        <p:spPr>
          <a:xfrm>
            <a:off x="8426044" y="4492823"/>
            <a:ext cx="624000" cy="650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0" name="Google Shape;460;p101"/>
          <p:cNvSpPr/>
          <p:nvPr/>
        </p:nvSpPr>
        <p:spPr>
          <a:xfrm>
            <a:off x="8205157" y="4403495"/>
            <a:ext cx="939165" cy="713104"/>
          </a:xfrm>
          <a:custGeom>
            <a:rect b="b" l="l" r="r" t="t"/>
            <a:pathLst>
              <a:path extrusionOk="0" h="713104" w="939165">
                <a:moveTo>
                  <a:pt x="0" y="712599"/>
                </a:moveTo>
                <a:lnTo>
                  <a:pt x="938841" y="712599"/>
                </a:lnTo>
                <a:lnTo>
                  <a:pt x="938841" y="0"/>
                </a:lnTo>
                <a:lnTo>
                  <a:pt x="0" y="0"/>
                </a:lnTo>
                <a:lnTo>
                  <a:pt x="0" y="712599"/>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1" name="Google Shape;461;p101"/>
          <p:cNvSpPr/>
          <p:nvPr/>
        </p:nvSpPr>
        <p:spPr>
          <a:xfrm>
            <a:off x="8205157" y="4403495"/>
            <a:ext cx="939165" cy="713104"/>
          </a:xfrm>
          <a:custGeom>
            <a:rect b="b" l="l" r="r" t="t"/>
            <a:pathLst>
              <a:path extrusionOk="0" h="713104" w="939165">
                <a:moveTo>
                  <a:pt x="0" y="0"/>
                </a:moveTo>
                <a:lnTo>
                  <a:pt x="938842" y="0"/>
                </a:lnTo>
                <a:lnTo>
                  <a:pt x="938842" y="712599"/>
                </a:lnTo>
                <a:lnTo>
                  <a:pt x="0" y="712599"/>
                </a:lnTo>
                <a:lnTo>
                  <a:pt x="0" y="0"/>
                </a:lnTo>
                <a:close/>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2" name="Google Shape;462;p101"/>
          <p:cNvSpPr/>
          <p:nvPr/>
        </p:nvSpPr>
        <p:spPr>
          <a:xfrm>
            <a:off x="-9600" y="-27800"/>
            <a:ext cx="9153600" cy="650700"/>
          </a:xfrm>
          <a:prstGeom prst="rect">
            <a:avLst/>
          </a:prstGeom>
          <a:solidFill>
            <a:srgbClr val="F0BB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01"/>
          <p:cNvSpPr/>
          <p:nvPr/>
        </p:nvSpPr>
        <p:spPr>
          <a:xfrm rot="-100169">
            <a:off x="-11058" y="288420"/>
            <a:ext cx="9143981" cy="457399"/>
          </a:xfrm>
          <a:prstGeom prst="rect">
            <a:avLst/>
          </a:prstGeom>
          <a:solidFill>
            <a:srgbClr val="F0BB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01"/>
          <p:cNvSpPr/>
          <p:nvPr/>
        </p:nvSpPr>
        <p:spPr>
          <a:xfrm rot="-128593">
            <a:off x="-8446" y="506786"/>
            <a:ext cx="5350643" cy="311032"/>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5" name="Google Shape;465;p101"/>
          <p:cNvPicPr preferRelativeResize="0"/>
          <p:nvPr/>
        </p:nvPicPr>
        <p:blipFill>
          <a:blip r:embed="rId5">
            <a:alphaModFix/>
          </a:blip>
          <a:stretch>
            <a:fillRect/>
          </a:stretch>
        </p:blipFill>
        <p:spPr>
          <a:xfrm>
            <a:off x="8521849" y="9662"/>
            <a:ext cx="563200" cy="575775"/>
          </a:xfrm>
          <a:prstGeom prst="rect">
            <a:avLst/>
          </a:prstGeom>
          <a:noFill/>
          <a:ln>
            <a:noFill/>
          </a:ln>
        </p:spPr>
      </p:pic>
      <p:sp>
        <p:nvSpPr>
          <p:cNvPr id="466" name="Google Shape;466;p101"/>
          <p:cNvSpPr/>
          <p:nvPr/>
        </p:nvSpPr>
        <p:spPr>
          <a:xfrm rot="-128593">
            <a:off x="-11546" y="503711"/>
            <a:ext cx="5350643" cy="311032"/>
          </a:xfrm>
          <a:prstGeom prst="rtTriangle">
            <a:avLst/>
          </a:prstGeom>
          <a:solidFill>
            <a:srgbClr val="EEBA1C">
              <a:alpha val="67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01"/>
          <p:cNvSpPr txBox="1"/>
          <p:nvPr>
            <p:ph type="title"/>
          </p:nvPr>
        </p:nvSpPr>
        <p:spPr>
          <a:xfrm>
            <a:off x="457193" y="1043540"/>
            <a:ext cx="8229600" cy="8574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7E9D"/>
              </a:buClr>
              <a:buSzPts val="3600"/>
              <a:buFont typeface="Lato"/>
              <a:buNone/>
              <a:defRPr b="1" i="0" sz="3600" u="none" cap="none" strike="noStrike">
                <a:solidFill>
                  <a:srgbClr val="007E9D"/>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68" name="Google Shape;468;p101"/>
          <p:cNvSpPr txBox="1"/>
          <p:nvPr>
            <p:ph idx="1" type="body"/>
          </p:nvPr>
        </p:nvSpPr>
        <p:spPr>
          <a:xfrm>
            <a:off x="457200" y="1900950"/>
            <a:ext cx="7720500" cy="2885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600"/>
              </a:spcBef>
              <a:spcAft>
                <a:spcPts val="0"/>
              </a:spcAft>
              <a:buClr>
                <a:srgbClr val="797979"/>
              </a:buClr>
              <a:buSzPts val="3200"/>
              <a:buNone/>
              <a:defRPr b="1" i="0" sz="3200" u="none" cap="none" strike="noStrike">
                <a:solidFill>
                  <a:srgbClr val="797979"/>
                </a:solidFill>
              </a:defRPr>
            </a:lvl1pPr>
            <a:lvl2pPr indent="-419100" lvl="1" marL="914400" marR="0" rtl="0" algn="l">
              <a:lnSpc>
                <a:spcPct val="100000"/>
              </a:lnSpc>
              <a:spcBef>
                <a:spcPts val="72"/>
              </a:spcBef>
              <a:spcAft>
                <a:spcPts val="0"/>
              </a:spcAft>
              <a:buClr>
                <a:srgbClr val="797979"/>
              </a:buClr>
              <a:buSzPts val="3000"/>
              <a:buFont typeface="Lato"/>
              <a:buChar char="•"/>
              <a:defRPr i="0" sz="3000" u="none" cap="none" strike="noStrike">
                <a:solidFill>
                  <a:srgbClr val="797979"/>
                </a:solidFill>
                <a:latin typeface="Lato"/>
                <a:ea typeface="Lato"/>
                <a:cs typeface="Lato"/>
                <a:sym typeface="Lato"/>
              </a:defRPr>
            </a:lvl2pPr>
            <a:lvl3pPr indent="-406400" lvl="2" marL="1371600" marR="0" rtl="0" algn="l">
              <a:lnSpc>
                <a:spcPct val="100000"/>
              </a:lnSpc>
              <a:spcBef>
                <a:spcPts val="560"/>
              </a:spcBef>
              <a:spcAft>
                <a:spcPts val="0"/>
              </a:spcAft>
              <a:buClr>
                <a:srgbClr val="797979"/>
              </a:buClr>
              <a:buSzPts val="2800"/>
              <a:buFont typeface="Lato"/>
              <a:buChar char="-"/>
              <a:defRPr i="0" sz="2800" u="none" cap="none" strike="noStrike">
                <a:solidFill>
                  <a:srgbClr val="797979"/>
                </a:solidFill>
                <a:latin typeface="Lato"/>
                <a:ea typeface="Lato"/>
                <a:cs typeface="Lato"/>
                <a:sym typeface="Lato"/>
              </a:defRPr>
            </a:lvl3pPr>
            <a:lvl4pPr indent="-355600" lvl="3" marL="1828800" marR="0" rtl="0" algn="l">
              <a:lnSpc>
                <a:spcPct val="100000"/>
              </a:lnSpc>
              <a:spcBef>
                <a:spcPts val="400"/>
              </a:spcBef>
              <a:spcAft>
                <a:spcPts val="0"/>
              </a:spcAft>
              <a:buClr>
                <a:srgbClr val="797979"/>
              </a:buClr>
              <a:buSzPts val="2000"/>
              <a:buFont typeface="Lato"/>
              <a:buChar char="•"/>
              <a:defRPr i="0" sz="2000" u="none" cap="none" strike="noStrike">
                <a:solidFill>
                  <a:srgbClr val="797979"/>
                </a:solidFill>
                <a:latin typeface="Lato"/>
                <a:ea typeface="Lato"/>
                <a:cs typeface="Lato"/>
                <a:sym typeface="Lato"/>
              </a:defRPr>
            </a:lvl4pPr>
            <a:lvl5pPr indent="-355600" lvl="4" marL="2286000" marR="0" rtl="0" algn="l">
              <a:lnSpc>
                <a:spcPct val="100000"/>
              </a:lnSpc>
              <a:spcBef>
                <a:spcPts val="400"/>
              </a:spcBef>
              <a:spcAft>
                <a:spcPts val="0"/>
              </a:spcAft>
              <a:buClr>
                <a:srgbClr val="797979"/>
              </a:buClr>
              <a:buSzPts val="2000"/>
              <a:buFont typeface="Lato"/>
              <a:buChar char="-"/>
              <a:defRPr i="0" sz="2000" u="none" cap="none" strike="noStrike">
                <a:solidFill>
                  <a:srgbClr val="797979"/>
                </a:solidFill>
                <a:latin typeface="Lato"/>
                <a:ea typeface="Lato"/>
                <a:cs typeface="Lato"/>
                <a:sym typeface="Lato"/>
              </a:defRPr>
            </a:lvl5pPr>
            <a:lvl6pPr indent="-355600" lvl="5" marL="27432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6pPr>
            <a:lvl7pPr indent="-355600" lvl="6" marL="32004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7pPr>
            <a:lvl8pPr indent="-355600" lvl="7" marL="36576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8pPr>
            <a:lvl9pPr indent="-355600" lvl="8" marL="41148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473" name="Shape 473"/>
        <p:cNvGrpSpPr/>
        <p:nvPr/>
      </p:nvGrpSpPr>
      <p:grpSpPr>
        <a:xfrm>
          <a:off x="0" y="0"/>
          <a:ext cx="0" cy="0"/>
          <a:chOff x="0" y="0"/>
          <a:chExt cx="0" cy="0"/>
        </a:xfrm>
      </p:grpSpPr>
      <p:sp>
        <p:nvSpPr>
          <p:cNvPr id="474" name="Google Shape;474;p103"/>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228600" lvl="0" marL="571500" marR="0" rtl="0" algn="ctr">
              <a:spcBef>
                <a:spcPts val="0"/>
              </a:spcBef>
              <a:spcAft>
                <a:spcPts val="0"/>
              </a:spcAft>
              <a:buClr>
                <a:srgbClr val="53585F"/>
              </a:buClr>
              <a:buSzPts val="5400"/>
              <a:buFont typeface="Arial"/>
              <a:buNone/>
            </a:pPr>
            <a:r>
              <a:t/>
            </a:r>
            <a:endParaRPr b="0" i="0" sz="5400" u="none" cap="none" strike="noStrike">
              <a:solidFill>
                <a:srgbClr val="53585F"/>
              </a:solidFill>
              <a:latin typeface="Lato"/>
              <a:ea typeface="Lato"/>
              <a:cs typeface="Lato"/>
              <a:sym typeface="Lato"/>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75" name="Shape 475"/>
        <p:cNvGrpSpPr/>
        <p:nvPr/>
      </p:nvGrpSpPr>
      <p:grpSpPr>
        <a:xfrm>
          <a:off x="0" y="0"/>
          <a:ext cx="0" cy="0"/>
          <a:chOff x="0" y="0"/>
          <a:chExt cx="0" cy="0"/>
        </a:xfrm>
      </p:grpSpPr>
      <p:sp>
        <p:nvSpPr>
          <p:cNvPr id="476" name="Google Shape;476;p104"/>
          <p:cNvSpPr txBox="1"/>
          <p:nvPr>
            <p:ph type="title"/>
          </p:nvPr>
        </p:nvSpPr>
        <p:spPr>
          <a:xfrm>
            <a:off x="427318" y="146215"/>
            <a:ext cx="8229600" cy="5355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F0BD1D"/>
              </a:buClr>
              <a:buSzPts val="3200"/>
              <a:buFont typeface="Lato Black"/>
              <a:buNone/>
              <a:defRPr b="1" i="0" sz="3200" u="none" cap="none" strike="noStrike">
                <a:solidFill>
                  <a:srgbClr val="F0BD1D"/>
                </a:solidFill>
                <a:latin typeface="Lato Black"/>
                <a:ea typeface="Lato Black"/>
                <a:cs typeface="Lato Black"/>
                <a:sym typeface="Lat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77" name="Google Shape;477;p104"/>
          <p:cNvSpPr txBox="1"/>
          <p:nvPr>
            <p:ph idx="1" type="body"/>
          </p:nvPr>
        </p:nvSpPr>
        <p:spPr>
          <a:xfrm>
            <a:off x="457200" y="1200150"/>
            <a:ext cx="8229600" cy="3625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70000"/>
              </a:lnSpc>
              <a:spcBef>
                <a:spcPts val="0"/>
              </a:spcBef>
              <a:spcAft>
                <a:spcPts val="0"/>
              </a:spcAft>
              <a:buClr>
                <a:srgbClr val="207C9D"/>
              </a:buClr>
              <a:buSzPts val="3200"/>
              <a:buFont typeface="Arial"/>
              <a:buNone/>
              <a:defRPr b="0" i="0" sz="3200" u="none" cap="none" strike="noStrike">
                <a:solidFill>
                  <a:srgbClr val="207C9D"/>
                </a:solidFill>
                <a:latin typeface="Calibri"/>
                <a:ea typeface="Calibri"/>
                <a:cs typeface="Calibri"/>
                <a:sym typeface="Calibri"/>
              </a:defRPr>
            </a:lvl1pPr>
            <a:lvl2pPr indent="-381000" lvl="1" marL="914400" marR="0" rtl="0" algn="l">
              <a:lnSpc>
                <a:spcPct val="93333"/>
              </a:lnSpc>
              <a:spcBef>
                <a:spcPts val="0"/>
              </a:spcBef>
              <a:spcAft>
                <a:spcPts val="0"/>
              </a:spcAft>
              <a:buClr>
                <a:srgbClr val="797979"/>
              </a:buClr>
              <a:buSzPts val="2400"/>
              <a:buFont typeface="Arial"/>
              <a:buChar char="•"/>
              <a:defRPr b="0" i="0" sz="2400" u="none" cap="none" strike="noStrike">
                <a:solidFill>
                  <a:srgbClr val="797979"/>
                </a:solidFill>
                <a:latin typeface="Calibri"/>
                <a:ea typeface="Calibri"/>
                <a:cs typeface="Calibri"/>
                <a:sym typeface="Calibri"/>
              </a:defRPr>
            </a:lvl2pPr>
            <a:lvl3pPr indent="-355600" lvl="2" marL="1371600" marR="0" rtl="0" algn="l">
              <a:lnSpc>
                <a:spcPct val="112000"/>
              </a:lnSpc>
              <a:spcBef>
                <a:spcPts val="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3pPr>
            <a:lvl4pPr indent="-355600" lvl="3" marL="1828800" marR="0" rtl="0" algn="l">
              <a:lnSpc>
                <a:spcPct val="161000"/>
              </a:lnSpc>
              <a:spcBef>
                <a:spcPts val="0"/>
              </a:spcBef>
              <a:spcAft>
                <a:spcPts val="0"/>
              </a:spcAft>
              <a:buClr>
                <a:srgbClr val="797979"/>
              </a:buClr>
              <a:buSzPts val="2000"/>
              <a:buFont typeface="Arial"/>
              <a:buChar char="•"/>
              <a:defRPr b="0" i="0" sz="2000" u="none" cap="none" strike="noStrike">
                <a:solidFill>
                  <a:srgbClr val="797979"/>
                </a:solidFill>
                <a:latin typeface="Calibri"/>
                <a:ea typeface="Calibri"/>
                <a:cs typeface="Calibri"/>
                <a:sym typeface="Calibri"/>
              </a:defRPr>
            </a:lvl4pPr>
            <a:lvl5pPr indent="-355600" lvl="4" marL="2286000" marR="0" rtl="0" algn="l">
              <a:lnSpc>
                <a:spcPct val="161000"/>
              </a:lnSpc>
              <a:spcBef>
                <a:spcPts val="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8" name="Shape 478"/>
        <p:cNvGrpSpPr/>
        <p:nvPr/>
      </p:nvGrpSpPr>
      <p:grpSpPr>
        <a:xfrm>
          <a:off x="0" y="0"/>
          <a:ext cx="0" cy="0"/>
          <a:chOff x="0" y="0"/>
          <a:chExt cx="0" cy="0"/>
        </a:xfrm>
      </p:grpSpPr>
      <p:sp>
        <p:nvSpPr>
          <p:cNvPr id="479" name="Google Shape;479;p105"/>
          <p:cNvSpPr txBox="1"/>
          <p:nvPr>
            <p:ph type="title"/>
          </p:nvPr>
        </p:nvSpPr>
        <p:spPr>
          <a:xfrm>
            <a:off x="427318" y="146215"/>
            <a:ext cx="8229600" cy="8574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F0BD1D"/>
              </a:buClr>
              <a:buSzPts val="4800"/>
              <a:buFont typeface="Calibri"/>
              <a:buNone/>
              <a:defRPr b="1" i="0" sz="4800" u="none" cap="none" strike="noStrike">
                <a:solidFill>
                  <a:srgbClr val="F0BD1D"/>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80" name="Google Shape;480;p105"/>
          <p:cNvSpPr txBox="1"/>
          <p:nvPr>
            <p:ph idx="10" type="dt"/>
          </p:nvPr>
        </p:nvSpPr>
        <p:spPr>
          <a:xfrm>
            <a:off x="457200" y="4767263"/>
            <a:ext cx="2133600" cy="273900"/>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sz="2000">
                <a:solidFill>
                  <a:srgbClr val="53585F"/>
                </a:solidFill>
                <a:latin typeface="Lato"/>
                <a:ea typeface="Lato"/>
                <a:cs typeface="Lato"/>
                <a:sym typeface="Lato"/>
              </a:defRPr>
            </a:lvl1pPr>
            <a:lvl2pPr lvl="1" marR="0" rtl="0" algn="l">
              <a:spcBef>
                <a:spcPts val="0"/>
              </a:spcBef>
              <a:spcAft>
                <a:spcPts val="0"/>
              </a:spcAft>
              <a:buSzPts val="1400"/>
              <a:buNone/>
              <a:defRPr b="0" i="0" sz="2000" u="none" cap="none" strike="noStrike">
                <a:solidFill>
                  <a:srgbClr val="53585F"/>
                </a:solidFill>
                <a:latin typeface="Lato"/>
                <a:ea typeface="Lato"/>
                <a:cs typeface="Lato"/>
                <a:sym typeface="Lato"/>
              </a:defRPr>
            </a:lvl2pPr>
            <a:lvl3pPr lvl="2" marR="0" rtl="0" algn="l">
              <a:spcBef>
                <a:spcPts val="0"/>
              </a:spcBef>
              <a:spcAft>
                <a:spcPts val="0"/>
              </a:spcAft>
              <a:buSzPts val="1400"/>
              <a:buNone/>
              <a:defRPr b="0" i="0" sz="2000" u="none" cap="none" strike="noStrike">
                <a:solidFill>
                  <a:srgbClr val="53585F"/>
                </a:solidFill>
                <a:latin typeface="Lato"/>
                <a:ea typeface="Lato"/>
                <a:cs typeface="Lato"/>
                <a:sym typeface="Lato"/>
              </a:defRPr>
            </a:lvl3pPr>
            <a:lvl4pPr lvl="3" marR="0" rtl="0" algn="l">
              <a:spcBef>
                <a:spcPts val="0"/>
              </a:spcBef>
              <a:spcAft>
                <a:spcPts val="0"/>
              </a:spcAft>
              <a:buSzPts val="1400"/>
              <a:buNone/>
              <a:defRPr b="0" i="0" sz="2000" u="none" cap="none" strike="noStrike">
                <a:solidFill>
                  <a:srgbClr val="53585F"/>
                </a:solidFill>
                <a:latin typeface="Lato"/>
                <a:ea typeface="Lato"/>
                <a:cs typeface="Lato"/>
                <a:sym typeface="Lato"/>
              </a:defRPr>
            </a:lvl4pPr>
            <a:lvl5pPr lvl="4" marR="0" rtl="0" algn="l">
              <a:spcBef>
                <a:spcPts val="0"/>
              </a:spcBef>
              <a:spcAft>
                <a:spcPts val="0"/>
              </a:spcAft>
              <a:buSzPts val="1400"/>
              <a:buNone/>
              <a:defRPr b="0" i="0" sz="2000" u="none" cap="none" strike="noStrike">
                <a:solidFill>
                  <a:srgbClr val="53585F"/>
                </a:solidFill>
                <a:latin typeface="Lato"/>
                <a:ea typeface="Lato"/>
                <a:cs typeface="Lato"/>
                <a:sym typeface="Lato"/>
              </a:defRPr>
            </a:lvl5pPr>
            <a:lvl6pPr lvl="5" marR="0" rtl="0" algn="l">
              <a:spcBef>
                <a:spcPts val="0"/>
              </a:spcBef>
              <a:spcAft>
                <a:spcPts val="0"/>
              </a:spcAft>
              <a:buSzPts val="1400"/>
              <a:buNone/>
              <a:defRPr b="0" i="0" sz="2000" u="none" cap="none" strike="noStrike">
                <a:solidFill>
                  <a:srgbClr val="53585F"/>
                </a:solidFill>
                <a:latin typeface="Lato"/>
                <a:ea typeface="Lato"/>
                <a:cs typeface="Lato"/>
                <a:sym typeface="Lato"/>
              </a:defRPr>
            </a:lvl6pPr>
            <a:lvl7pPr lvl="6" marR="0" rtl="0" algn="l">
              <a:spcBef>
                <a:spcPts val="0"/>
              </a:spcBef>
              <a:spcAft>
                <a:spcPts val="0"/>
              </a:spcAft>
              <a:buSzPts val="1400"/>
              <a:buNone/>
              <a:defRPr b="0" i="0" sz="2000" u="none" cap="none" strike="noStrike">
                <a:solidFill>
                  <a:srgbClr val="53585F"/>
                </a:solidFill>
                <a:latin typeface="Lato"/>
                <a:ea typeface="Lato"/>
                <a:cs typeface="Lato"/>
                <a:sym typeface="Lato"/>
              </a:defRPr>
            </a:lvl7pPr>
            <a:lvl8pPr lvl="7" marR="0" rtl="0" algn="l">
              <a:spcBef>
                <a:spcPts val="0"/>
              </a:spcBef>
              <a:spcAft>
                <a:spcPts val="0"/>
              </a:spcAft>
              <a:buSzPts val="1400"/>
              <a:buNone/>
              <a:defRPr b="0" i="0" sz="2000" u="none" cap="none" strike="noStrike">
                <a:solidFill>
                  <a:srgbClr val="53585F"/>
                </a:solidFill>
                <a:latin typeface="Lato"/>
                <a:ea typeface="Lato"/>
                <a:cs typeface="Lato"/>
                <a:sym typeface="Lato"/>
              </a:defRPr>
            </a:lvl8pPr>
            <a:lvl9pPr lvl="8" marR="0" rtl="0" algn="l">
              <a:spcBef>
                <a:spcPts val="0"/>
              </a:spcBef>
              <a:spcAft>
                <a:spcPts val="0"/>
              </a:spcAft>
              <a:buSzPts val="1400"/>
              <a:buNone/>
              <a:defRPr b="0" i="0" sz="2000" u="none" cap="none" strike="noStrike">
                <a:solidFill>
                  <a:srgbClr val="53585F"/>
                </a:solidFill>
                <a:latin typeface="Lato"/>
                <a:ea typeface="Lato"/>
                <a:cs typeface="Lato"/>
                <a:sym typeface="Lato"/>
              </a:defRPr>
            </a:lvl9pPr>
          </a:lstStyle>
          <a:p/>
        </p:txBody>
      </p:sp>
      <p:sp>
        <p:nvSpPr>
          <p:cNvPr id="481" name="Google Shape;481;p105"/>
          <p:cNvSpPr txBox="1"/>
          <p:nvPr>
            <p:ph idx="11" type="ftr"/>
          </p:nvPr>
        </p:nvSpPr>
        <p:spPr>
          <a:xfrm>
            <a:off x="3124200" y="4767263"/>
            <a:ext cx="2895600" cy="273900"/>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sz="2000">
                <a:solidFill>
                  <a:srgbClr val="53585F"/>
                </a:solidFill>
                <a:latin typeface="Lato"/>
                <a:ea typeface="Lato"/>
                <a:cs typeface="Lato"/>
                <a:sym typeface="Lato"/>
              </a:defRPr>
            </a:lvl1pPr>
            <a:lvl2pPr lvl="1" marR="0" rtl="0" algn="l">
              <a:spcBef>
                <a:spcPts val="0"/>
              </a:spcBef>
              <a:spcAft>
                <a:spcPts val="0"/>
              </a:spcAft>
              <a:buSzPts val="1400"/>
              <a:buNone/>
              <a:defRPr b="0" i="0" sz="2000" u="none" cap="none" strike="noStrike">
                <a:solidFill>
                  <a:srgbClr val="53585F"/>
                </a:solidFill>
                <a:latin typeface="Lato"/>
                <a:ea typeface="Lato"/>
                <a:cs typeface="Lato"/>
                <a:sym typeface="Lato"/>
              </a:defRPr>
            </a:lvl2pPr>
            <a:lvl3pPr lvl="2" marR="0" rtl="0" algn="l">
              <a:spcBef>
                <a:spcPts val="0"/>
              </a:spcBef>
              <a:spcAft>
                <a:spcPts val="0"/>
              </a:spcAft>
              <a:buSzPts val="1400"/>
              <a:buNone/>
              <a:defRPr b="0" i="0" sz="2000" u="none" cap="none" strike="noStrike">
                <a:solidFill>
                  <a:srgbClr val="53585F"/>
                </a:solidFill>
                <a:latin typeface="Lato"/>
                <a:ea typeface="Lato"/>
                <a:cs typeface="Lato"/>
                <a:sym typeface="Lato"/>
              </a:defRPr>
            </a:lvl3pPr>
            <a:lvl4pPr lvl="3" marR="0" rtl="0" algn="l">
              <a:spcBef>
                <a:spcPts val="0"/>
              </a:spcBef>
              <a:spcAft>
                <a:spcPts val="0"/>
              </a:spcAft>
              <a:buSzPts val="1400"/>
              <a:buNone/>
              <a:defRPr b="0" i="0" sz="2000" u="none" cap="none" strike="noStrike">
                <a:solidFill>
                  <a:srgbClr val="53585F"/>
                </a:solidFill>
                <a:latin typeface="Lato"/>
                <a:ea typeface="Lato"/>
                <a:cs typeface="Lato"/>
                <a:sym typeface="Lato"/>
              </a:defRPr>
            </a:lvl4pPr>
            <a:lvl5pPr lvl="4" marR="0" rtl="0" algn="l">
              <a:spcBef>
                <a:spcPts val="0"/>
              </a:spcBef>
              <a:spcAft>
                <a:spcPts val="0"/>
              </a:spcAft>
              <a:buSzPts val="1400"/>
              <a:buNone/>
              <a:defRPr b="0" i="0" sz="2000" u="none" cap="none" strike="noStrike">
                <a:solidFill>
                  <a:srgbClr val="53585F"/>
                </a:solidFill>
                <a:latin typeface="Lato"/>
                <a:ea typeface="Lato"/>
                <a:cs typeface="Lato"/>
                <a:sym typeface="Lato"/>
              </a:defRPr>
            </a:lvl5pPr>
            <a:lvl6pPr lvl="5" marR="0" rtl="0" algn="l">
              <a:spcBef>
                <a:spcPts val="0"/>
              </a:spcBef>
              <a:spcAft>
                <a:spcPts val="0"/>
              </a:spcAft>
              <a:buSzPts val="1400"/>
              <a:buNone/>
              <a:defRPr b="0" i="0" sz="2000" u="none" cap="none" strike="noStrike">
                <a:solidFill>
                  <a:srgbClr val="53585F"/>
                </a:solidFill>
                <a:latin typeface="Lato"/>
                <a:ea typeface="Lato"/>
                <a:cs typeface="Lato"/>
                <a:sym typeface="Lato"/>
              </a:defRPr>
            </a:lvl6pPr>
            <a:lvl7pPr lvl="6" marR="0" rtl="0" algn="l">
              <a:spcBef>
                <a:spcPts val="0"/>
              </a:spcBef>
              <a:spcAft>
                <a:spcPts val="0"/>
              </a:spcAft>
              <a:buSzPts val="1400"/>
              <a:buNone/>
              <a:defRPr b="0" i="0" sz="2000" u="none" cap="none" strike="noStrike">
                <a:solidFill>
                  <a:srgbClr val="53585F"/>
                </a:solidFill>
                <a:latin typeface="Lato"/>
                <a:ea typeface="Lato"/>
                <a:cs typeface="Lato"/>
                <a:sym typeface="Lato"/>
              </a:defRPr>
            </a:lvl7pPr>
            <a:lvl8pPr lvl="7" marR="0" rtl="0" algn="l">
              <a:spcBef>
                <a:spcPts val="0"/>
              </a:spcBef>
              <a:spcAft>
                <a:spcPts val="0"/>
              </a:spcAft>
              <a:buSzPts val="1400"/>
              <a:buNone/>
              <a:defRPr b="0" i="0" sz="2000" u="none" cap="none" strike="noStrike">
                <a:solidFill>
                  <a:srgbClr val="53585F"/>
                </a:solidFill>
                <a:latin typeface="Lato"/>
                <a:ea typeface="Lato"/>
                <a:cs typeface="Lato"/>
                <a:sym typeface="Lato"/>
              </a:defRPr>
            </a:lvl8pPr>
            <a:lvl9pPr lvl="8" marR="0" rtl="0" algn="l">
              <a:spcBef>
                <a:spcPts val="0"/>
              </a:spcBef>
              <a:spcAft>
                <a:spcPts val="0"/>
              </a:spcAft>
              <a:buSzPts val="1400"/>
              <a:buNone/>
              <a:defRPr b="0" i="0" sz="2000" u="none" cap="none" strike="noStrike">
                <a:solidFill>
                  <a:srgbClr val="53585F"/>
                </a:solidFill>
                <a:latin typeface="Lato"/>
                <a:ea typeface="Lato"/>
                <a:cs typeface="Lato"/>
                <a:sym typeface="Lato"/>
              </a:defRPr>
            </a:lvl9pPr>
          </a:lstStyle>
          <a:p/>
        </p:txBody>
      </p:sp>
      <p:sp>
        <p:nvSpPr>
          <p:cNvPr id="482" name="Google Shape;482;p105"/>
          <p:cNvSpPr txBox="1"/>
          <p:nvPr>
            <p:ph idx="12" type="sldNum"/>
          </p:nvPr>
        </p:nvSpPr>
        <p:spPr>
          <a:xfrm>
            <a:off x="6553200" y="4767263"/>
            <a:ext cx="2133600" cy="273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2000">
                <a:solidFill>
                  <a:srgbClr val="53585F"/>
                </a:solidFill>
                <a:latin typeface="Lato"/>
                <a:ea typeface="Lato"/>
                <a:cs typeface="Lato"/>
                <a:sym typeface="Lato"/>
              </a:defRPr>
            </a:lvl1pPr>
            <a:lvl2pPr indent="0" lvl="1" marL="0" marR="0" rtl="0" algn="l">
              <a:spcBef>
                <a:spcPts val="0"/>
              </a:spcBef>
              <a:spcAft>
                <a:spcPts val="0"/>
              </a:spcAft>
              <a:buNone/>
              <a:defRPr sz="2000">
                <a:solidFill>
                  <a:srgbClr val="53585F"/>
                </a:solidFill>
                <a:latin typeface="Lato"/>
                <a:ea typeface="Lato"/>
                <a:cs typeface="Lato"/>
                <a:sym typeface="Lato"/>
              </a:defRPr>
            </a:lvl2pPr>
            <a:lvl3pPr indent="0" lvl="2" marL="0" marR="0" rtl="0" algn="l">
              <a:spcBef>
                <a:spcPts val="0"/>
              </a:spcBef>
              <a:spcAft>
                <a:spcPts val="0"/>
              </a:spcAft>
              <a:buNone/>
              <a:defRPr sz="2000">
                <a:solidFill>
                  <a:srgbClr val="53585F"/>
                </a:solidFill>
                <a:latin typeface="Lato"/>
                <a:ea typeface="Lato"/>
                <a:cs typeface="Lato"/>
                <a:sym typeface="Lato"/>
              </a:defRPr>
            </a:lvl3pPr>
            <a:lvl4pPr indent="0" lvl="3" marL="0" marR="0" rtl="0" algn="l">
              <a:spcBef>
                <a:spcPts val="0"/>
              </a:spcBef>
              <a:spcAft>
                <a:spcPts val="0"/>
              </a:spcAft>
              <a:buNone/>
              <a:defRPr sz="2000">
                <a:solidFill>
                  <a:srgbClr val="53585F"/>
                </a:solidFill>
                <a:latin typeface="Lato"/>
                <a:ea typeface="Lato"/>
                <a:cs typeface="Lato"/>
                <a:sym typeface="Lato"/>
              </a:defRPr>
            </a:lvl4pPr>
            <a:lvl5pPr indent="0" lvl="4" marL="0" marR="0" rtl="0" algn="l">
              <a:spcBef>
                <a:spcPts val="0"/>
              </a:spcBef>
              <a:spcAft>
                <a:spcPts val="0"/>
              </a:spcAft>
              <a:buNone/>
              <a:defRPr sz="2000">
                <a:solidFill>
                  <a:srgbClr val="53585F"/>
                </a:solidFill>
                <a:latin typeface="Lato"/>
                <a:ea typeface="Lato"/>
                <a:cs typeface="Lato"/>
                <a:sym typeface="Lato"/>
              </a:defRPr>
            </a:lvl5pPr>
            <a:lvl6pPr indent="0" lvl="5" marL="0" marR="0" rtl="0" algn="l">
              <a:spcBef>
                <a:spcPts val="0"/>
              </a:spcBef>
              <a:spcAft>
                <a:spcPts val="0"/>
              </a:spcAft>
              <a:buNone/>
              <a:defRPr sz="2000">
                <a:solidFill>
                  <a:srgbClr val="53585F"/>
                </a:solidFill>
                <a:latin typeface="Lato"/>
                <a:ea typeface="Lato"/>
                <a:cs typeface="Lato"/>
                <a:sym typeface="Lato"/>
              </a:defRPr>
            </a:lvl6pPr>
            <a:lvl7pPr indent="0" lvl="6" marL="0" marR="0" rtl="0" algn="l">
              <a:spcBef>
                <a:spcPts val="0"/>
              </a:spcBef>
              <a:spcAft>
                <a:spcPts val="0"/>
              </a:spcAft>
              <a:buNone/>
              <a:defRPr sz="2000">
                <a:solidFill>
                  <a:srgbClr val="53585F"/>
                </a:solidFill>
                <a:latin typeface="Lato"/>
                <a:ea typeface="Lato"/>
                <a:cs typeface="Lato"/>
                <a:sym typeface="Lato"/>
              </a:defRPr>
            </a:lvl7pPr>
            <a:lvl8pPr indent="0" lvl="7" marL="0" marR="0" rtl="0" algn="l">
              <a:spcBef>
                <a:spcPts val="0"/>
              </a:spcBef>
              <a:spcAft>
                <a:spcPts val="0"/>
              </a:spcAft>
              <a:buNone/>
              <a:defRPr sz="2000">
                <a:solidFill>
                  <a:srgbClr val="53585F"/>
                </a:solidFill>
                <a:latin typeface="Lato"/>
                <a:ea typeface="Lato"/>
                <a:cs typeface="Lato"/>
                <a:sym typeface="Lato"/>
              </a:defRPr>
            </a:lvl8pPr>
            <a:lvl9pPr indent="0" lvl="8" marL="0" marR="0" rtl="0" algn="l">
              <a:spcBef>
                <a:spcPts val="0"/>
              </a:spcBef>
              <a:spcAft>
                <a:spcPts val="0"/>
              </a:spcAft>
              <a:buNone/>
              <a:defRPr sz="2000">
                <a:solidFill>
                  <a:srgbClr val="53585F"/>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1.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6.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5" Type="http://schemas.openxmlformats.org/officeDocument/2006/relationships/slideLayout" Target="../slideLayouts/slideLayout22.xml"/><Relationship Id="rId19" Type="http://schemas.openxmlformats.org/officeDocument/2006/relationships/slideLayout" Target="../slideLayouts/slideLayout36.xml"/><Relationship Id="rId6" Type="http://schemas.openxmlformats.org/officeDocument/2006/relationships/slideLayout" Target="../slideLayouts/slideLayout23.xml"/><Relationship Id="rId18" Type="http://schemas.openxmlformats.org/officeDocument/2006/relationships/slideLayout" Target="../slideLayouts/slideLayout35.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3" Type="http://schemas.openxmlformats.org/officeDocument/2006/relationships/slideLayout" Target="../slideLayouts/slideLayout49.xml"/><Relationship Id="rId12" Type="http://schemas.openxmlformats.org/officeDocument/2006/relationships/slideLayout" Target="../slideLayouts/slideLayout48.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5" Type="http://schemas.openxmlformats.org/officeDocument/2006/relationships/slideLayout" Target="../slideLayouts/slideLayout51.xml"/><Relationship Id="rId14" Type="http://schemas.openxmlformats.org/officeDocument/2006/relationships/slideLayout" Target="../slideLayouts/slideLayout50.xml"/><Relationship Id="rId17" Type="http://schemas.openxmlformats.org/officeDocument/2006/relationships/slideLayout" Target="../slideLayouts/slideLayout53.xml"/><Relationship Id="rId16" Type="http://schemas.openxmlformats.org/officeDocument/2006/relationships/slideLayout" Target="../slideLayouts/slideLayout52.xml"/><Relationship Id="rId5" Type="http://schemas.openxmlformats.org/officeDocument/2006/relationships/slideLayout" Target="../slideLayouts/slideLayout41.xml"/><Relationship Id="rId19" Type="http://schemas.openxmlformats.org/officeDocument/2006/relationships/slideLayout" Target="../slideLayouts/slideLayout55.xml"/><Relationship Id="rId6" Type="http://schemas.openxmlformats.org/officeDocument/2006/relationships/slideLayout" Target="../slideLayouts/slideLayout42.xml"/><Relationship Id="rId18" Type="http://schemas.openxmlformats.org/officeDocument/2006/relationships/slideLayout" Target="../slideLayouts/slideLayout54.xml"/><Relationship Id="rId7" Type="http://schemas.openxmlformats.org/officeDocument/2006/relationships/slideLayout" Target="../slideLayouts/slideLayout43.xml"/><Relationship Id="rId8"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66.xml"/><Relationship Id="rId10" Type="http://schemas.openxmlformats.org/officeDocument/2006/relationships/slideLayout" Target="../slideLayouts/slideLayout65.xml"/><Relationship Id="rId12" Type="http://schemas.openxmlformats.org/officeDocument/2006/relationships/theme" Target="../theme/theme8.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86.xml"/><Relationship Id="rId22" Type="http://schemas.openxmlformats.org/officeDocument/2006/relationships/slideLayout" Target="../slideLayouts/slideLayout88.xml"/><Relationship Id="rId21" Type="http://schemas.openxmlformats.org/officeDocument/2006/relationships/slideLayout" Target="../slideLayouts/slideLayout87.xml"/><Relationship Id="rId24" Type="http://schemas.openxmlformats.org/officeDocument/2006/relationships/slideLayout" Target="../slideLayouts/slideLayout90.xml"/><Relationship Id="rId23" Type="http://schemas.openxmlformats.org/officeDocument/2006/relationships/slideLayout" Target="../slideLayouts/slideLayout89.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9" Type="http://schemas.openxmlformats.org/officeDocument/2006/relationships/slideLayout" Target="../slideLayouts/slideLayout75.xml"/><Relationship Id="rId26" Type="http://schemas.openxmlformats.org/officeDocument/2006/relationships/slideLayout" Target="../slideLayouts/slideLayout92.xml"/><Relationship Id="rId25" Type="http://schemas.openxmlformats.org/officeDocument/2006/relationships/slideLayout" Target="../slideLayouts/slideLayout91.xml"/><Relationship Id="rId28" Type="http://schemas.openxmlformats.org/officeDocument/2006/relationships/slideLayout" Target="../slideLayouts/slideLayout94.xml"/><Relationship Id="rId27" Type="http://schemas.openxmlformats.org/officeDocument/2006/relationships/slideLayout" Target="../slideLayouts/slideLayout93.xml"/><Relationship Id="rId5" Type="http://schemas.openxmlformats.org/officeDocument/2006/relationships/slideLayout" Target="../slideLayouts/slideLayout71.xml"/><Relationship Id="rId6" Type="http://schemas.openxmlformats.org/officeDocument/2006/relationships/slideLayout" Target="../slideLayouts/slideLayout72.xml"/><Relationship Id="rId29" Type="http://schemas.openxmlformats.org/officeDocument/2006/relationships/slideLayout" Target="../slideLayouts/slideLayout95.xml"/><Relationship Id="rId7" Type="http://schemas.openxmlformats.org/officeDocument/2006/relationships/slideLayout" Target="../slideLayouts/slideLayout73.xml"/><Relationship Id="rId8" Type="http://schemas.openxmlformats.org/officeDocument/2006/relationships/slideLayout" Target="../slideLayouts/slideLayout74.xml"/><Relationship Id="rId31" Type="http://schemas.openxmlformats.org/officeDocument/2006/relationships/theme" Target="../theme/theme4.xml"/><Relationship Id="rId30" Type="http://schemas.openxmlformats.org/officeDocument/2006/relationships/slideLayout" Target="../slideLayouts/slideLayout96.xml"/><Relationship Id="rId11" Type="http://schemas.openxmlformats.org/officeDocument/2006/relationships/slideLayout" Target="../slideLayouts/slideLayout77.xml"/><Relationship Id="rId10" Type="http://schemas.openxmlformats.org/officeDocument/2006/relationships/slideLayout" Target="../slideLayouts/slideLayout76.xml"/><Relationship Id="rId13" Type="http://schemas.openxmlformats.org/officeDocument/2006/relationships/slideLayout" Target="../slideLayouts/slideLayout79.xml"/><Relationship Id="rId12" Type="http://schemas.openxmlformats.org/officeDocument/2006/relationships/slideLayout" Target="../slideLayouts/slideLayout78.xml"/><Relationship Id="rId15" Type="http://schemas.openxmlformats.org/officeDocument/2006/relationships/slideLayout" Target="../slideLayouts/slideLayout81.xml"/><Relationship Id="rId14" Type="http://schemas.openxmlformats.org/officeDocument/2006/relationships/slideLayout" Target="../slideLayouts/slideLayout80.xml"/><Relationship Id="rId17" Type="http://schemas.openxmlformats.org/officeDocument/2006/relationships/slideLayout" Target="../slideLayouts/slideLayout83.xml"/><Relationship Id="rId16" Type="http://schemas.openxmlformats.org/officeDocument/2006/relationships/slideLayout" Target="../slideLayouts/slideLayout82.xml"/><Relationship Id="rId19" Type="http://schemas.openxmlformats.org/officeDocument/2006/relationships/slideLayout" Target="../slideLayouts/slideLayout85.xml"/><Relationship Id="rId18"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15.xml"/><Relationship Id="rId22" Type="http://schemas.openxmlformats.org/officeDocument/2006/relationships/slideLayout" Target="../slideLayouts/slideLayout117.xml"/><Relationship Id="rId21" Type="http://schemas.openxmlformats.org/officeDocument/2006/relationships/slideLayout" Target="../slideLayouts/slideLayout116.xml"/><Relationship Id="rId23" Type="http://schemas.openxmlformats.org/officeDocument/2006/relationships/theme" Target="../theme/theme2.xml"/><Relationship Id="rId1" Type="http://schemas.openxmlformats.org/officeDocument/2006/relationships/image" Target="../media/image34.png"/><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11" Type="http://schemas.openxmlformats.org/officeDocument/2006/relationships/slideLayout" Target="../slideLayouts/slideLayout106.xml"/><Relationship Id="rId10" Type="http://schemas.openxmlformats.org/officeDocument/2006/relationships/slideLayout" Target="../slideLayouts/slideLayout105.xml"/><Relationship Id="rId13" Type="http://schemas.openxmlformats.org/officeDocument/2006/relationships/slideLayout" Target="../slideLayouts/slideLayout108.xml"/><Relationship Id="rId12" Type="http://schemas.openxmlformats.org/officeDocument/2006/relationships/slideLayout" Target="../slideLayouts/slideLayout107.xml"/><Relationship Id="rId15" Type="http://schemas.openxmlformats.org/officeDocument/2006/relationships/slideLayout" Target="../slideLayouts/slideLayout110.xml"/><Relationship Id="rId14" Type="http://schemas.openxmlformats.org/officeDocument/2006/relationships/slideLayout" Target="../slideLayouts/slideLayout109.xml"/><Relationship Id="rId17" Type="http://schemas.openxmlformats.org/officeDocument/2006/relationships/slideLayout" Target="../slideLayouts/slideLayout112.xml"/><Relationship Id="rId16" Type="http://schemas.openxmlformats.org/officeDocument/2006/relationships/slideLayout" Target="../slideLayouts/slideLayout111.xml"/><Relationship Id="rId19" Type="http://schemas.openxmlformats.org/officeDocument/2006/relationships/slideLayout" Target="../slideLayouts/slideLayout114.xml"/><Relationship Id="rId18" Type="http://schemas.openxmlformats.org/officeDocument/2006/relationships/slideLayout" Target="../slideLayouts/slideLayout113.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11" Type="http://schemas.openxmlformats.org/officeDocument/2006/relationships/slideLayout" Target="../slideLayouts/slideLayout128.xml"/><Relationship Id="rId10" Type="http://schemas.openxmlformats.org/officeDocument/2006/relationships/slideLayout" Target="../slideLayouts/slideLayout127.xml"/><Relationship Id="rId1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27318" y="146215"/>
            <a:ext cx="8229600" cy="85725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F0BD1D"/>
              </a:buClr>
              <a:buSzPts val="4800"/>
              <a:buFont typeface="Calibri"/>
              <a:buNone/>
              <a:defRPr b="1" i="0" sz="4800" u="none" cap="none" strike="noStrike">
                <a:solidFill>
                  <a:srgbClr val="F0BD1D"/>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27318" y="1200151"/>
            <a:ext cx="8229600" cy="3394472"/>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3600"/>
              <a:buFont typeface="Arial"/>
              <a:buNone/>
              <a:defRPr b="0" i="0" sz="3600" u="none" cap="none" strike="noStrike">
                <a:solidFill>
                  <a:srgbClr val="207C9D"/>
                </a:solidFill>
                <a:latin typeface="Calibri"/>
                <a:ea typeface="Calibri"/>
                <a:cs typeface="Calibri"/>
                <a:sym typeface="Calibri"/>
              </a:defRPr>
            </a:lvl1pPr>
            <a:lvl2pPr indent="-431800" lvl="1" marL="914400" marR="0" rtl="0" algn="l">
              <a:spcBef>
                <a:spcPts val="72"/>
              </a:spcBef>
              <a:spcAft>
                <a:spcPts val="0"/>
              </a:spcAft>
              <a:buClr>
                <a:srgbClr val="797979"/>
              </a:buClr>
              <a:buSzPts val="3200"/>
              <a:buFont typeface="Arial"/>
              <a:buChar char="•"/>
              <a:defRPr b="0" i="0" sz="3200" u="none" cap="none" strike="noStrike">
                <a:solidFill>
                  <a:srgbClr val="797979"/>
                </a:solidFill>
                <a:latin typeface="Calibri"/>
                <a:ea typeface="Calibri"/>
                <a:cs typeface="Calibri"/>
                <a:sym typeface="Calibri"/>
              </a:defRPr>
            </a:lvl2pPr>
            <a:lvl3pPr indent="-406400" lvl="2" marL="1371600" marR="0" rtl="0" algn="l">
              <a:spcBef>
                <a:spcPts val="560"/>
              </a:spcBef>
              <a:spcAft>
                <a:spcPts val="0"/>
              </a:spcAft>
              <a:buClr>
                <a:srgbClr val="797979"/>
              </a:buClr>
              <a:buSzPts val="2800"/>
              <a:buFont typeface="Merriweather Sans"/>
              <a:buChar char="-"/>
              <a:defRPr b="0" i="0" sz="2800" u="none" cap="none" strike="noStrike">
                <a:solidFill>
                  <a:srgbClr val="797979"/>
                </a:solidFill>
                <a:latin typeface="Calibri"/>
                <a:ea typeface="Calibri"/>
                <a:cs typeface="Calibri"/>
                <a:sym typeface="Calibri"/>
              </a:defRPr>
            </a:lvl3pPr>
            <a:lvl4pPr indent="-355600" lvl="3" marL="1828800" marR="0" rtl="0" algn="l">
              <a:spcBef>
                <a:spcPts val="400"/>
              </a:spcBef>
              <a:spcAft>
                <a:spcPts val="0"/>
              </a:spcAft>
              <a:buClr>
                <a:srgbClr val="797979"/>
              </a:buClr>
              <a:buSzPts val="2000"/>
              <a:buFont typeface="Arial"/>
              <a:buChar char="•"/>
              <a:defRPr b="0" i="0" sz="2000" u="none" cap="none" strike="noStrike">
                <a:solidFill>
                  <a:srgbClr val="797979"/>
                </a:solidFill>
                <a:latin typeface="Calibri"/>
                <a:ea typeface="Calibri"/>
                <a:cs typeface="Calibri"/>
                <a:sym typeface="Calibri"/>
              </a:defRPr>
            </a:lvl4pPr>
            <a:lvl5pPr indent="-355600" lvl="4" marL="2286000" marR="0" rtl="0" algn="l">
              <a:spcBef>
                <a:spcPts val="40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PAIRIN-LogoFINAL_Icon.png" id="12" name="Google Shape;12;p1"/>
          <p:cNvPicPr preferRelativeResize="0"/>
          <p:nvPr/>
        </p:nvPicPr>
        <p:blipFill rotWithShape="1">
          <a:blip r:embed="rId1">
            <a:alphaModFix/>
          </a:blip>
          <a:srcRect b="0" l="0" r="0" t="0"/>
          <a:stretch/>
        </p:blipFill>
        <p:spPr>
          <a:xfrm>
            <a:off x="8499181" y="4503617"/>
            <a:ext cx="469660" cy="48228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5" name="Shape 85"/>
        <p:cNvGrpSpPr/>
        <p:nvPr/>
      </p:nvGrpSpPr>
      <p:grpSpPr>
        <a:xfrm>
          <a:off x="0" y="0"/>
          <a:ext cx="0" cy="0"/>
          <a:chOff x="0" y="0"/>
          <a:chExt cx="0" cy="0"/>
        </a:xfrm>
      </p:grpSpPr>
      <p:sp>
        <p:nvSpPr>
          <p:cNvPr id="86" name="Google Shape;86;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87" name="Google Shape;87;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8" name="Google Shape;88;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51" name="Shape 151"/>
        <p:cNvGrpSpPr/>
        <p:nvPr/>
      </p:nvGrpSpPr>
      <p:grpSpPr>
        <a:xfrm>
          <a:off x="0" y="0"/>
          <a:ext cx="0" cy="0"/>
          <a:chOff x="0" y="0"/>
          <a:chExt cx="0" cy="0"/>
        </a:xfrm>
      </p:grpSpPr>
      <p:sp>
        <p:nvSpPr>
          <p:cNvPr id="152" name="Google Shape;152;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53" name="Google Shape;153;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154" name="Google Shape;154;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9" name="Shape 249"/>
        <p:cNvGrpSpPr/>
        <p:nvPr/>
      </p:nvGrpSpPr>
      <p:grpSpPr>
        <a:xfrm>
          <a:off x="0" y="0"/>
          <a:ext cx="0" cy="0"/>
          <a:chOff x="0" y="0"/>
          <a:chExt cx="0" cy="0"/>
        </a:xfrm>
      </p:grpSpPr>
      <p:sp>
        <p:nvSpPr>
          <p:cNvPr id="250" name="Google Shape;250;p59"/>
          <p:cNvSpPr txBox="1"/>
          <p:nvPr>
            <p:ph type="title"/>
          </p:nvPr>
        </p:nvSpPr>
        <p:spPr>
          <a:xfrm>
            <a:off x="427318" y="146215"/>
            <a:ext cx="8229600" cy="8574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7E9D"/>
              </a:buClr>
              <a:buSzPts val="4800"/>
              <a:buFont typeface="Lato"/>
              <a:buNone/>
              <a:defRPr b="1" i="0" sz="4800" u="none" cap="none" strike="noStrike">
                <a:solidFill>
                  <a:srgbClr val="007E9D"/>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51" name="Google Shape;251;p59"/>
          <p:cNvSpPr txBox="1"/>
          <p:nvPr>
            <p:ph idx="1" type="body"/>
          </p:nvPr>
        </p:nvSpPr>
        <p:spPr>
          <a:xfrm>
            <a:off x="427318" y="1200151"/>
            <a:ext cx="8229600" cy="3394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600"/>
              </a:spcBef>
              <a:spcAft>
                <a:spcPts val="0"/>
              </a:spcAft>
              <a:buClr>
                <a:srgbClr val="207C9D"/>
              </a:buClr>
              <a:buSzPts val="3600"/>
              <a:buFont typeface="Lato"/>
              <a:buNone/>
              <a:defRPr i="0" sz="3600" u="none" cap="none" strike="noStrike">
                <a:solidFill>
                  <a:srgbClr val="207C9D"/>
                </a:solidFill>
                <a:latin typeface="Lato"/>
                <a:ea typeface="Lato"/>
                <a:cs typeface="Lato"/>
                <a:sym typeface="Lato"/>
              </a:defRPr>
            </a:lvl1pPr>
            <a:lvl2pPr indent="-431800" lvl="1" marL="914400" marR="0" rtl="0" algn="l">
              <a:lnSpc>
                <a:spcPct val="100000"/>
              </a:lnSpc>
              <a:spcBef>
                <a:spcPts val="72"/>
              </a:spcBef>
              <a:spcAft>
                <a:spcPts val="0"/>
              </a:spcAft>
              <a:buClr>
                <a:srgbClr val="797979"/>
              </a:buClr>
              <a:buSzPts val="3200"/>
              <a:buFont typeface="Lato"/>
              <a:buChar char="•"/>
              <a:defRPr i="0" sz="3200" u="none" cap="none" strike="noStrike">
                <a:solidFill>
                  <a:srgbClr val="797979"/>
                </a:solidFill>
                <a:latin typeface="Lato"/>
                <a:ea typeface="Lato"/>
                <a:cs typeface="Lato"/>
                <a:sym typeface="Lato"/>
              </a:defRPr>
            </a:lvl2pPr>
            <a:lvl3pPr indent="-406400" lvl="2" marL="1371600" marR="0" rtl="0" algn="l">
              <a:lnSpc>
                <a:spcPct val="100000"/>
              </a:lnSpc>
              <a:spcBef>
                <a:spcPts val="560"/>
              </a:spcBef>
              <a:spcAft>
                <a:spcPts val="0"/>
              </a:spcAft>
              <a:buClr>
                <a:srgbClr val="797979"/>
              </a:buClr>
              <a:buSzPts val="2800"/>
              <a:buFont typeface="Lato"/>
              <a:buChar char="-"/>
              <a:defRPr i="0" sz="2800" u="none" cap="none" strike="noStrike">
                <a:solidFill>
                  <a:srgbClr val="797979"/>
                </a:solidFill>
                <a:latin typeface="Lato"/>
                <a:ea typeface="Lato"/>
                <a:cs typeface="Lato"/>
                <a:sym typeface="Lato"/>
              </a:defRPr>
            </a:lvl3pPr>
            <a:lvl4pPr indent="-355600" lvl="3" marL="1828800" marR="0" rtl="0" algn="l">
              <a:lnSpc>
                <a:spcPct val="100000"/>
              </a:lnSpc>
              <a:spcBef>
                <a:spcPts val="400"/>
              </a:spcBef>
              <a:spcAft>
                <a:spcPts val="0"/>
              </a:spcAft>
              <a:buClr>
                <a:srgbClr val="797979"/>
              </a:buClr>
              <a:buSzPts val="2000"/>
              <a:buFont typeface="Lato"/>
              <a:buChar char="•"/>
              <a:defRPr i="0" sz="2000" u="none" cap="none" strike="noStrike">
                <a:solidFill>
                  <a:srgbClr val="797979"/>
                </a:solidFill>
                <a:latin typeface="Lato"/>
                <a:ea typeface="Lato"/>
                <a:cs typeface="Lato"/>
                <a:sym typeface="Lato"/>
              </a:defRPr>
            </a:lvl4pPr>
            <a:lvl5pPr indent="-355600" lvl="4" marL="2286000" marR="0" rtl="0" algn="l">
              <a:lnSpc>
                <a:spcPct val="100000"/>
              </a:lnSpc>
              <a:spcBef>
                <a:spcPts val="400"/>
              </a:spcBef>
              <a:spcAft>
                <a:spcPts val="0"/>
              </a:spcAft>
              <a:buClr>
                <a:srgbClr val="797979"/>
              </a:buClr>
              <a:buSzPts val="2000"/>
              <a:buFont typeface="Lato"/>
              <a:buChar char="-"/>
              <a:defRPr i="0" sz="2000" u="none" cap="none" strike="noStrike">
                <a:solidFill>
                  <a:srgbClr val="797979"/>
                </a:solidFill>
                <a:latin typeface="Lato"/>
                <a:ea typeface="Lato"/>
                <a:cs typeface="Lato"/>
                <a:sym typeface="Lato"/>
              </a:defRPr>
            </a:lvl5pPr>
            <a:lvl6pPr indent="-355600" lvl="5" marL="27432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6pPr>
            <a:lvl7pPr indent="-355600" lvl="6" marL="32004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7pPr>
            <a:lvl8pPr indent="-355600" lvl="7" marL="36576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8pPr>
            <a:lvl9pPr indent="-355600" lvl="8" marL="4114800" marR="0" rtl="0" algn="l">
              <a:lnSpc>
                <a:spcPct val="100000"/>
              </a:lnSpc>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27" name="Shape 327"/>
        <p:cNvGrpSpPr/>
        <p:nvPr/>
      </p:nvGrpSpPr>
      <p:grpSpPr>
        <a:xfrm>
          <a:off x="0" y="0"/>
          <a:ext cx="0" cy="0"/>
          <a:chOff x="0" y="0"/>
          <a:chExt cx="0" cy="0"/>
        </a:xfrm>
      </p:grpSpPr>
      <p:sp>
        <p:nvSpPr>
          <p:cNvPr id="328" name="Google Shape;328;p7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29" name="Google Shape;329;p7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330" name="Google Shape;330;p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9" name="Shape 469"/>
        <p:cNvGrpSpPr/>
        <p:nvPr/>
      </p:nvGrpSpPr>
      <p:grpSpPr>
        <a:xfrm>
          <a:off x="0" y="0"/>
          <a:ext cx="0" cy="0"/>
          <a:chOff x="0" y="0"/>
          <a:chExt cx="0" cy="0"/>
        </a:xfrm>
      </p:grpSpPr>
      <p:sp>
        <p:nvSpPr>
          <p:cNvPr id="470" name="Google Shape;470;p102"/>
          <p:cNvSpPr txBox="1"/>
          <p:nvPr>
            <p:ph type="title"/>
          </p:nvPr>
        </p:nvSpPr>
        <p:spPr>
          <a:xfrm>
            <a:off x="427318" y="146215"/>
            <a:ext cx="8229600" cy="8574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F0BD1D"/>
              </a:buClr>
              <a:buSzPts val="4800"/>
              <a:buFont typeface="Calibri"/>
              <a:buNone/>
              <a:defRPr b="1" i="0" sz="4800" u="none" cap="none" strike="noStrike">
                <a:solidFill>
                  <a:srgbClr val="F0BD1D"/>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71" name="Google Shape;471;p102"/>
          <p:cNvSpPr txBox="1"/>
          <p:nvPr>
            <p:ph idx="1" type="body"/>
          </p:nvPr>
        </p:nvSpPr>
        <p:spPr>
          <a:xfrm>
            <a:off x="427318" y="1200151"/>
            <a:ext cx="8229600" cy="3394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rgbClr val="207C9D"/>
              </a:buClr>
              <a:buSzPts val="3600"/>
              <a:buFont typeface="Arial"/>
              <a:buNone/>
              <a:defRPr b="0" i="0" sz="3600" u="none" cap="none" strike="noStrike">
                <a:solidFill>
                  <a:srgbClr val="207C9D"/>
                </a:solidFill>
                <a:latin typeface="Calibri"/>
                <a:ea typeface="Calibri"/>
                <a:cs typeface="Calibri"/>
                <a:sym typeface="Calibri"/>
              </a:defRPr>
            </a:lvl1pPr>
            <a:lvl2pPr indent="-431800" lvl="1" marL="914400" marR="0" rtl="0" algn="l">
              <a:spcBef>
                <a:spcPts val="100"/>
              </a:spcBef>
              <a:spcAft>
                <a:spcPts val="0"/>
              </a:spcAft>
              <a:buClr>
                <a:srgbClr val="797979"/>
              </a:buClr>
              <a:buSzPts val="3200"/>
              <a:buFont typeface="Arial"/>
              <a:buChar char="•"/>
              <a:defRPr b="0" i="0" sz="3200" u="none" cap="none" strike="noStrike">
                <a:solidFill>
                  <a:srgbClr val="797979"/>
                </a:solidFill>
                <a:latin typeface="Calibri"/>
                <a:ea typeface="Calibri"/>
                <a:cs typeface="Calibri"/>
                <a:sym typeface="Calibri"/>
              </a:defRPr>
            </a:lvl2pPr>
            <a:lvl3pPr indent="-406400" lvl="2" marL="1371600" marR="0" rtl="0" algn="l">
              <a:spcBef>
                <a:spcPts val="500"/>
              </a:spcBef>
              <a:spcAft>
                <a:spcPts val="0"/>
              </a:spcAft>
              <a:buClr>
                <a:srgbClr val="797979"/>
              </a:buClr>
              <a:buSzPts val="2800"/>
              <a:buFont typeface="Merriweather Sans"/>
              <a:buChar char="-"/>
              <a:defRPr b="0" i="0" sz="2800" u="none" cap="none" strike="noStrike">
                <a:solidFill>
                  <a:srgbClr val="797979"/>
                </a:solidFill>
                <a:latin typeface="Calibri"/>
                <a:ea typeface="Calibri"/>
                <a:cs typeface="Calibri"/>
                <a:sym typeface="Calibri"/>
              </a:defRPr>
            </a:lvl3pPr>
            <a:lvl4pPr indent="-355600" lvl="3" marL="1828800" marR="0" rtl="0" algn="l">
              <a:spcBef>
                <a:spcPts val="400"/>
              </a:spcBef>
              <a:spcAft>
                <a:spcPts val="0"/>
              </a:spcAft>
              <a:buClr>
                <a:srgbClr val="797979"/>
              </a:buClr>
              <a:buSzPts val="2000"/>
              <a:buFont typeface="Arial"/>
              <a:buChar char="•"/>
              <a:defRPr b="0" i="0" sz="2000" u="none" cap="none" strike="noStrike">
                <a:solidFill>
                  <a:srgbClr val="797979"/>
                </a:solidFill>
                <a:latin typeface="Calibri"/>
                <a:ea typeface="Calibri"/>
                <a:cs typeface="Calibri"/>
                <a:sym typeface="Calibri"/>
              </a:defRPr>
            </a:lvl4pPr>
            <a:lvl5pPr indent="-355600" lvl="4" marL="2286000" marR="0" rtl="0" algn="l">
              <a:spcBef>
                <a:spcPts val="400"/>
              </a:spcBef>
              <a:spcAft>
                <a:spcPts val="0"/>
              </a:spcAft>
              <a:buClr>
                <a:srgbClr val="797979"/>
              </a:buClr>
              <a:buSzPts val="2000"/>
              <a:buFont typeface="Merriweather Sans"/>
              <a:buChar char="-"/>
              <a:defRPr b="0" i="0" sz="2000" u="none" cap="none" strike="noStrike">
                <a:solidFill>
                  <a:srgbClr val="797979"/>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PAIRIN-LogoFINAL_Icon.png" id="472" name="Google Shape;472;p102"/>
          <p:cNvPicPr preferRelativeResize="0"/>
          <p:nvPr/>
        </p:nvPicPr>
        <p:blipFill rotWithShape="1">
          <a:blip r:embed="rId1">
            <a:alphaModFix/>
          </a:blip>
          <a:srcRect b="0" l="0" r="0" t="0"/>
          <a:stretch/>
        </p:blipFill>
        <p:spPr>
          <a:xfrm>
            <a:off x="8499181" y="4503617"/>
            <a:ext cx="469660" cy="48228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61" name="Shape 561"/>
        <p:cNvGrpSpPr/>
        <p:nvPr/>
      </p:nvGrpSpPr>
      <p:grpSpPr>
        <a:xfrm>
          <a:off x="0" y="0"/>
          <a:ext cx="0" cy="0"/>
          <a:chOff x="0" y="0"/>
          <a:chExt cx="0" cy="0"/>
        </a:xfrm>
      </p:grpSpPr>
      <p:sp>
        <p:nvSpPr>
          <p:cNvPr id="562" name="Google Shape;562;p1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1pPr>
            <a:lvl2pPr lvl="1"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2pPr>
            <a:lvl3pPr lvl="2"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3pPr>
            <a:lvl4pPr lvl="3"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4pPr>
            <a:lvl5pPr lvl="4"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5pPr>
            <a:lvl6pPr lvl="5"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6pPr>
            <a:lvl7pPr lvl="6"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7pPr>
            <a:lvl8pPr lvl="7"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8pPr>
            <a:lvl9pPr lvl="8"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9pPr>
          </a:lstStyle>
          <a:p/>
        </p:txBody>
      </p:sp>
      <p:sp>
        <p:nvSpPr>
          <p:cNvPr id="563" name="Google Shape;563;p1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564" name="Google Shape;564;p1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Open Sans"/>
                <a:ea typeface="Open Sans"/>
                <a:cs typeface="Open Sans"/>
                <a:sym typeface="Open Sans"/>
              </a:defRPr>
            </a:lvl1pPr>
            <a:lvl2pPr lvl="1" rtl="0" algn="r">
              <a:buNone/>
              <a:defRPr sz="1000">
                <a:solidFill>
                  <a:schemeClr val="dk2"/>
                </a:solidFill>
                <a:latin typeface="Open Sans"/>
                <a:ea typeface="Open Sans"/>
                <a:cs typeface="Open Sans"/>
                <a:sym typeface="Open Sans"/>
              </a:defRPr>
            </a:lvl2pPr>
            <a:lvl3pPr lvl="2" rtl="0" algn="r">
              <a:buNone/>
              <a:defRPr sz="1000">
                <a:solidFill>
                  <a:schemeClr val="dk2"/>
                </a:solidFill>
                <a:latin typeface="Open Sans"/>
                <a:ea typeface="Open Sans"/>
                <a:cs typeface="Open Sans"/>
                <a:sym typeface="Open Sans"/>
              </a:defRPr>
            </a:lvl3pPr>
            <a:lvl4pPr lvl="3" rtl="0" algn="r">
              <a:buNone/>
              <a:defRPr sz="1000">
                <a:solidFill>
                  <a:schemeClr val="dk2"/>
                </a:solidFill>
                <a:latin typeface="Open Sans"/>
                <a:ea typeface="Open Sans"/>
                <a:cs typeface="Open Sans"/>
                <a:sym typeface="Open Sans"/>
              </a:defRPr>
            </a:lvl4pPr>
            <a:lvl5pPr lvl="4" rtl="0" algn="r">
              <a:buNone/>
              <a:defRPr sz="1000">
                <a:solidFill>
                  <a:schemeClr val="dk2"/>
                </a:solidFill>
                <a:latin typeface="Open Sans"/>
                <a:ea typeface="Open Sans"/>
                <a:cs typeface="Open Sans"/>
                <a:sym typeface="Open Sans"/>
              </a:defRPr>
            </a:lvl5pPr>
            <a:lvl6pPr lvl="5" rtl="0" algn="r">
              <a:buNone/>
              <a:defRPr sz="1000">
                <a:solidFill>
                  <a:schemeClr val="dk2"/>
                </a:solidFill>
                <a:latin typeface="Open Sans"/>
                <a:ea typeface="Open Sans"/>
                <a:cs typeface="Open Sans"/>
                <a:sym typeface="Open Sans"/>
              </a:defRPr>
            </a:lvl6pPr>
            <a:lvl7pPr lvl="6" rtl="0" algn="r">
              <a:buNone/>
              <a:defRPr sz="1000">
                <a:solidFill>
                  <a:schemeClr val="dk2"/>
                </a:solidFill>
                <a:latin typeface="Open Sans"/>
                <a:ea typeface="Open Sans"/>
                <a:cs typeface="Open Sans"/>
                <a:sym typeface="Open Sans"/>
              </a:defRPr>
            </a:lvl7pPr>
            <a:lvl8pPr lvl="7" rtl="0" algn="r">
              <a:buNone/>
              <a:defRPr sz="1000">
                <a:solidFill>
                  <a:schemeClr val="dk2"/>
                </a:solidFill>
                <a:latin typeface="Open Sans"/>
                <a:ea typeface="Open Sans"/>
                <a:cs typeface="Open Sans"/>
                <a:sym typeface="Open Sans"/>
              </a:defRPr>
            </a:lvl8pPr>
            <a:lvl9pPr lvl="8" rtl="0"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xml"/><Relationship Id="rId3" Type="http://schemas.openxmlformats.org/officeDocument/2006/relationships/image" Target="../media/image50.png"/><Relationship Id="rId4" Type="http://schemas.openxmlformats.org/officeDocument/2006/relationships/image" Target="../media/image44.png"/><Relationship Id="rId5" Type="http://schemas.openxmlformats.org/officeDocument/2006/relationships/image" Target="../media/image42.png"/><Relationship Id="rId6" Type="http://schemas.openxmlformats.org/officeDocument/2006/relationships/image" Target="../media/image4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0.xml"/><Relationship Id="rId3"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1.xml"/><Relationship Id="rId3" Type="http://schemas.openxmlformats.org/officeDocument/2006/relationships/image" Target="../media/image55.pn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2.xml"/><Relationship Id="rId3" Type="http://schemas.openxmlformats.org/officeDocument/2006/relationships/image" Target="../media/image60.png"/><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3.xml"/><Relationship Id="rId3" Type="http://schemas.openxmlformats.org/officeDocument/2006/relationships/image" Target="../media/image83.png"/><Relationship Id="rId4" Type="http://schemas.openxmlformats.org/officeDocument/2006/relationships/image" Target="../media/image57.png"/><Relationship Id="rId5" Type="http://schemas.openxmlformats.org/officeDocument/2006/relationships/image" Target="../media/image64.png"/><Relationship Id="rId6" Type="http://schemas.openxmlformats.org/officeDocument/2006/relationships/image" Target="../media/image6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4.xml"/><Relationship Id="rId3" Type="http://schemas.openxmlformats.org/officeDocument/2006/relationships/image" Target="../media/image62.png"/><Relationship Id="rId4" Type="http://schemas.openxmlformats.org/officeDocument/2006/relationships/image" Target="../media/image61.png"/><Relationship Id="rId5" Type="http://schemas.openxmlformats.org/officeDocument/2006/relationships/image" Target="../media/image59.png"/><Relationship Id="rId6" Type="http://schemas.openxmlformats.org/officeDocument/2006/relationships/image" Target="../media/image63.png"/><Relationship Id="rId7" Type="http://schemas.openxmlformats.org/officeDocument/2006/relationships/image" Target="../media/image66.png"/><Relationship Id="rId8" Type="http://schemas.openxmlformats.org/officeDocument/2006/relationships/image" Target="../media/image6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5.xml"/><Relationship Id="rId3" Type="http://schemas.openxmlformats.org/officeDocument/2006/relationships/image" Target="../media/image70.png"/><Relationship Id="rId4" Type="http://schemas.openxmlformats.org/officeDocument/2006/relationships/image" Target="../media/image73.png"/><Relationship Id="rId5" Type="http://schemas.openxmlformats.org/officeDocument/2006/relationships/image" Target="../media/image68.png"/><Relationship Id="rId6" Type="http://schemas.openxmlformats.org/officeDocument/2006/relationships/image" Target="../media/image72.png"/><Relationship Id="rId7" Type="http://schemas.openxmlformats.org/officeDocument/2006/relationships/image" Target="../media/image8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6.xml"/><Relationship Id="rId3" Type="http://schemas.openxmlformats.org/officeDocument/2006/relationships/image" Target="../media/image69.png"/><Relationship Id="rId4" Type="http://schemas.openxmlformats.org/officeDocument/2006/relationships/image" Target="../media/image73.png"/><Relationship Id="rId5" Type="http://schemas.openxmlformats.org/officeDocument/2006/relationships/image" Target="../media/image68.png"/><Relationship Id="rId6" Type="http://schemas.openxmlformats.org/officeDocument/2006/relationships/image" Target="../media/image72.png"/><Relationship Id="rId7" Type="http://schemas.openxmlformats.org/officeDocument/2006/relationships/image" Target="../media/image8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7.xml"/><Relationship Id="rId3" Type="http://schemas.openxmlformats.org/officeDocument/2006/relationships/image" Target="../media/image77.png"/><Relationship Id="rId4" Type="http://schemas.openxmlformats.org/officeDocument/2006/relationships/image" Target="../media/image75.png"/><Relationship Id="rId5" Type="http://schemas.openxmlformats.org/officeDocument/2006/relationships/image" Target="../media/image7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18.xml"/><Relationship Id="rId3" Type="http://schemas.openxmlformats.org/officeDocument/2006/relationships/image" Target="../media/image81.pn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19.xml"/><Relationship Id="rId3" Type="http://schemas.openxmlformats.org/officeDocument/2006/relationships/image" Target="../media/image90.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xml"/><Relationship Id="rId3" Type="http://schemas.openxmlformats.org/officeDocument/2006/relationships/image" Target="../media/image5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0.xml"/><Relationship Id="rId3" Type="http://schemas.openxmlformats.org/officeDocument/2006/relationships/image" Target="../media/image8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21.xml"/><Relationship Id="rId3" Type="http://schemas.openxmlformats.org/officeDocument/2006/relationships/image" Target="../media/image79.png"/><Relationship Id="rId4" Type="http://schemas.openxmlformats.org/officeDocument/2006/relationships/image" Target="../media/image86.png"/><Relationship Id="rId5" Type="http://schemas.openxmlformats.org/officeDocument/2006/relationships/image" Target="../media/image7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22.xml"/><Relationship Id="rId3" Type="http://schemas.openxmlformats.org/officeDocument/2006/relationships/image" Target="../media/image8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23.xml"/><Relationship Id="rId3" Type="http://schemas.openxmlformats.org/officeDocument/2006/relationships/image" Target="../media/image8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24.xml"/><Relationship Id="rId3" Type="http://schemas.openxmlformats.org/officeDocument/2006/relationships/image" Target="../media/image79.png"/><Relationship Id="rId4" Type="http://schemas.openxmlformats.org/officeDocument/2006/relationships/image" Target="../media/image88.png"/><Relationship Id="rId5" Type="http://schemas.openxmlformats.org/officeDocument/2006/relationships/image" Target="../media/image7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5.xml"/><Relationship Id="rId3" Type="http://schemas.openxmlformats.org/officeDocument/2006/relationships/image" Target="../media/image8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6.xml"/><Relationship Id="rId3" Type="http://schemas.openxmlformats.org/officeDocument/2006/relationships/image" Target="../media/image8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8.xml"/><Relationship Id="rId3" Type="http://schemas.openxmlformats.org/officeDocument/2006/relationships/image" Target="../media/image50.png"/><Relationship Id="rId4" Type="http://schemas.openxmlformats.org/officeDocument/2006/relationships/image" Target="../media/image56.png"/><Relationship Id="rId5" Type="http://schemas.openxmlformats.org/officeDocument/2006/relationships/image" Target="../media/image51.jpg"/><Relationship Id="rId6" Type="http://schemas.openxmlformats.org/officeDocument/2006/relationships/hyperlink" Target="mailto:msimpson@PAIRIN.com" TargetMode="External"/><Relationship Id="rId7" Type="http://schemas.openxmlformats.org/officeDocument/2006/relationships/image" Target="../media/image46.png"/><Relationship Id="rId8"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xml"/><Relationship Id="rId3" Type="http://schemas.openxmlformats.org/officeDocument/2006/relationships/image" Target="../media/image50.png"/><Relationship Id="rId4" Type="http://schemas.openxmlformats.org/officeDocument/2006/relationships/image" Target="../media/image56.png"/><Relationship Id="rId5" Type="http://schemas.openxmlformats.org/officeDocument/2006/relationships/image" Target="../media/image51.jpg"/><Relationship Id="rId6" Type="http://schemas.openxmlformats.org/officeDocument/2006/relationships/image" Target="../media/image46.png"/><Relationship Id="rId7" Type="http://schemas.openxmlformats.org/officeDocument/2006/relationships/image" Target="../media/image52.png"/><Relationship Id="rId8" Type="http://schemas.openxmlformats.org/officeDocument/2006/relationships/hyperlink" Target="mailto:msimpson@PAIRIN.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7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7.xml"/><Relationship Id="rId3" Type="http://schemas.openxmlformats.org/officeDocument/2006/relationships/image" Target="../media/image76.png"/><Relationship Id="rId4" Type="http://schemas.openxmlformats.org/officeDocument/2006/relationships/image" Target="../media/image58.png"/><Relationship Id="rId5" Type="http://schemas.openxmlformats.org/officeDocument/2006/relationships/image" Target="../media/image49.png"/><Relationship Id="rId6" Type="http://schemas.openxmlformats.org/officeDocument/2006/relationships/image" Target="../media/image6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8.xml"/><Relationship Id="rId3" Type="http://schemas.openxmlformats.org/officeDocument/2006/relationships/image" Target="../media/image71.png"/><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9.xml"/><Relationship Id="rId3" Type="http://schemas.openxmlformats.org/officeDocument/2006/relationships/image" Target="../media/image53.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610" name="Shape 610"/>
        <p:cNvGrpSpPr/>
        <p:nvPr/>
      </p:nvGrpSpPr>
      <p:grpSpPr>
        <a:xfrm>
          <a:off x="0" y="0"/>
          <a:ext cx="0" cy="0"/>
          <a:chOff x="0" y="0"/>
          <a:chExt cx="0" cy="0"/>
        </a:xfrm>
      </p:grpSpPr>
      <p:pic>
        <p:nvPicPr>
          <p:cNvPr id="611" name="Google Shape;611;p136"/>
          <p:cNvPicPr preferRelativeResize="0"/>
          <p:nvPr/>
        </p:nvPicPr>
        <p:blipFill rotWithShape="1">
          <a:blip r:embed="rId3">
            <a:alphaModFix/>
          </a:blip>
          <a:srcRect b="0" l="0" r="78121" t="13156"/>
          <a:stretch/>
        </p:blipFill>
        <p:spPr>
          <a:xfrm>
            <a:off x="5935525" y="0"/>
            <a:ext cx="3208474" cy="3575600"/>
          </a:xfrm>
          <a:prstGeom prst="rect">
            <a:avLst/>
          </a:prstGeom>
          <a:noFill/>
          <a:ln>
            <a:noFill/>
          </a:ln>
        </p:spPr>
      </p:pic>
      <p:sp>
        <p:nvSpPr>
          <p:cNvPr id="612" name="Google Shape;612;p136"/>
          <p:cNvSpPr txBox="1"/>
          <p:nvPr/>
        </p:nvSpPr>
        <p:spPr>
          <a:xfrm>
            <a:off x="289975" y="1556275"/>
            <a:ext cx="5290500" cy="121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i="1" lang="en-US" sz="2800">
                <a:solidFill>
                  <a:srgbClr val="007E9D"/>
                </a:solidFill>
                <a:latin typeface="Lato"/>
                <a:ea typeface="Lato"/>
                <a:cs typeface="Lato"/>
                <a:sym typeface="Lato"/>
              </a:rPr>
              <a:t>The Human Experience: </a:t>
            </a:r>
            <a:endParaRPr b="1" i="1" sz="2800">
              <a:solidFill>
                <a:srgbClr val="007E9D"/>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rPr i="1" lang="en-US" sz="2800">
                <a:solidFill>
                  <a:srgbClr val="007E9D"/>
                </a:solidFill>
                <a:latin typeface="Lato"/>
                <a:ea typeface="Lato"/>
                <a:cs typeface="Lato"/>
                <a:sym typeface="Lato"/>
              </a:rPr>
              <a:t>Career Pathing and Development for Employability</a:t>
            </a:r>
            <a:endParaRPr i="1" sz="2800">
              <a:solidFill>
                <a:srgbClr val="007E9D"/>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t/>
            </a:r>
            <a:endParaRPr i="1" sz="2800">
              <a:solidFill>
                <a:srgbClr val="007E9D"/>
              </a:solidFill>
              <a:latin typeface="Lato"/>
              <a:ea typeface="Lato"/>
              <a:cs typeface="Lato"/>
              <a:sym typeface="Lato"/>
            </a:endParaRPr>
          </a:p>
          <a:p>
            <a:pPr indent="0" lvl="0" marL="0" rtl="0" algn="ctr">
              <a:spcBef>
                <a:spcPts val="0"/>
              </a:spcBef>
              <a:spcAft>
                <a:spcPts val="0"/>
              </a:spcAft>
              <a:buNone/>
            </a:pPr>
            <a:r>
              <a:t/>
            </a:r>
            <a:endParaRPr sz="2200">
              <a:solidFill>
                <a:srgbClr val="287B9A"/>
              </a:solidFill>
              <a:latin typeface="Calibri"/>
              <a:ea typeface="Calibri"/>
              <a:cs typeface="Calibri"/>
              <a:sym typeface="Calibri"/>
            </a:endParaRPr>
          </a:p>
        </p:txBody>
      </p:sp>
      <p:pic>
        <p:nvPicPr>
          <p:cNvPr id="613" name="Google Shape;613;p136"/>
          <p:cNvPicPr preferRelativeResize="0"/>
          <p:nvPr/>
        </p:nvPicPr>
        <p:blipFill rotWithShape="1">
          <a:blip r:embed="rId4">
            <a:alphaModFix/>
          </a:blip>
          <a:srcRect b="16432" l="0" r="0" t="13613"/>
          <a:stretch/>
        </p:blipFill>
        <p:spPr>
          <a:xfrm>
            <a:off x="4716475" y="3645675"/>
            <a:ext cx="2069850" cy="579175"/>
          </a:xfrm>
          <a:prstGeom prst="rect">
            <a:avLst/>
          </a:prstGeom>
          <a:noFill/>
          <a:ln>
            <a:noFill/>
          </a:ln>
        </p:spPr>
      </p:pic>
      <p:sp>
        <p:nvSpPr>
          <p:cNvPr id="614" name="Google Shape;614;p136"/>
          <p:cNvSpPr txBox="1"/>
          <p:nvPr/>
        </p:nvSpPr>
        <p:spPr>
          <a:xfrm>
            <a:off x="4504450" y="4288500"/>
            <a:ext cx="2493900" cy="59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666666"/>
                </a:solidFill>
                <a:latin typeface="Lato"/>
                <a:ea typeface="Lato"/>
                <a:cs typeface="Lato"/>
                <a:sym typeface="Lato"/>
              </a:rPr>
              <a:t>Michael Simpson</a:t>
            </a:r>
            <a:endParaRPr>
              <a:solidFill>
                <a:srgbClr val="666666"/>
              </a:solidFill>
              <a:latin typeface="Lato"/>
              <a:ea typeface="Lato"/>
              <a:cs typeface="Lato"/>
              <a:sym typeface="Lato"/>
            </a:endParaRPr>
          </a:p>
          <a:p>
            <a:pPr indent="0" lvl="0" marL="0" rtl="0" algn="ctr">
              <a:spcBef>
                <a:spcPts val="0"/>
              </a:spcBef>
              <a:spcAft>
                <a:spcPts val="0"/>
              </a:spcAft>
              <a:buNone/>
            </a:pPr>
            <a:r>
              <a:rPr lang="en-US">
                <a:solidFill>
                  <a:srgbClr val="666666"/>
                </a:solidFill>
                <a:latin typeface="Lato"/>
                <a:ea typeface="Lato"/>
                <a:cs typeface="Lato"/>
                <a:sym typeface="Lato"/>
              </a:rPr>
              <a:t>CEO, PAIRIN</a:t>
            </a:r>
            <a:endParaRPr>
              <a:solidFill>
                <a:srgbClr val="666666"/>
              </a:solidFill>
              <a:latin typeface="Lato"/>
              <a:ea typeface="Lato"/>
              <a:cs typeface="Lato"/>
              <a:sym typeface="Lato"/>
            </a:endParaRPr>
          </a:p>
          <a:p>
            <a:pPr indent="0" lvl="0" marL="0" rtl="0" algn="ctr">
              <a:spcBef>
                <a:spcPts val="0"/>
              </a:spcBef>
              <a:spcAft>
                <a:spcPts val="0"/>
              </a:spcAft>
              <a:buNone/>
            </a:pPr>
            <a:r>
              <a:rPr lang="en-US">
                <a:solidFill>
                  <a:srgbClr val="666666"/>
                </a:solidFill>
                <a:latin typeface="Lato"/>
                <a:ea typeface="Lato"/>
                <a:cs typeface="Lato"/>
                <a:sym typeface="Lato"/>
              </a:rPr>
              <a:t>msimpson@pairin.com</a:t>
            </a:r>
            <a:endParaRPr>
              <a:solidFill>
                <a:srgbClr val="666666"/>
              </a:solidFill>
              <a:latin typeface="Lato"/>
              <a:ea typeface="Lato"/>
              <a:cs typeface="Lato"/>
              <a:sym typeface="Lato"/>
            </a:endParaRPr>
          </a:p>
        </p:txBody>
      </p:sp>
      <p:pic>
        <p:nvPicPr>
          <p:cNvPr id="615" name="Google Shape;615;p136"/>
          <p:cNvPicPr preferRelativeResize="0"/>
          <p:nvPr/>
        </p:nvPicPr>
        <p:blipFill>
          <a:blip r:embed="rId5">
            <a:alphaModFix/>
          </a:blip>
          <a:stretch>
            <a:fillRect/>
          </a:stretch>
        </p:blipFill>
        <p:spPr>
          <a:xfrm>
            <a:off x="1688277" y="774500"/>
            <a:ext cx="2493900" cy="623486"/>
          </a:xfrm>
          <a:prstGeom prst="rect">
            <a:avLst/>
          </a:prstGeom>
          <a:noFill/>
          <a:ln>
            <a:noFill/>
          </a:ln>
        </p:spPr>
      </p:pic>
      <p:pic>
        <p:nvPicPr>
          <p:cNvPr id="616" name="Google Shape;616;p136"/>
          <p:cNvPicPr preferRelativeResize="0"/>
          <p:nvPr/>
        </p:nvPicPr>
        <p:blipFill rotWithShape="1">
          <a:blip r:embed="rId6">
            <a:alphaModFix/>
          </a:blip>
          <a:srcRect b="1913" l="0" r="0" t="1923"/>
          <a:stretch/>
        </p:blipFill>
        <p:spPr>
          <a:xfrm>
            <a:off x="781650" y="3673075"/>
            <a:ext cx="2410925" cy="524375"/>
          </a:xfrm>
          <a:prstGeom prst="rect">
            <a:avLst/>
          </a:prstGeom>
          <a:noFill/>
          <a:ln>
            <a:noFill/>
          </a:ln>
        </p:spPr>
      </p:pic>
      <p:sp>
        <p:nvSpPr>
          <p:cNvPr id="617" name="Google Shape;617;p136"/>
          <p:cNvSpPr txBox="1"/>
          <p:nvPr/>
        </p:nvSpPr>
        <p:spPr>
          <a:xfrm>
            <a:off x="157075" y="4288500"/>
            <a:ext cx="4025100" cy="59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666666"/>
                </a:solidFill>
                <a:latin typeface="Lato"/>
                <a:ea typeface="Lato"/>
                <a:cs typeface="Lato"/>
                <a:sym typeface="Lato"/>
              </a:rPr>
              <a:t>Kelsey Underwood</a:t>
            </a:r>
            <a:endParaRPr>
              <a:solidFill>
                <a:srgbClr val="666666"/>
              </a:solidFill>
              <a:latin typeface="Lato"/>
              <a:ea typeface="Lato"/>
              <a:cs typeface="Lato"/>
              <a:sym typeface="Lato"/>
            </a:endParaRPr>
          </a:p>
          <a:p>
            <a:pPr indent="0" lvl="0" marL="0" rtl="0" algn="ctr">
              <a:spcBef>
                <a:spcPts val="0"/>
              </a:spcBef>
              <a:spcAft>
                <a:spcPts val="0"/>
              </a:spcAft>
              <a:buNone/>
            </a:pPr>
            <a:r>
              <a:rPr lang="en-US">
                <a:solidFill>
                  <a:srgbClr val="666666"/>
                </a:solidFill>
                <a:latin typeface="Lato"/>
                <a:ea typeface="Lato"/>
                <a:cs typeface="Lato"/>
                <a:sym typeface="Lato"/>
              </a:rPr>
              <a:t>Product Manager</a:t>
            </a:r>
            <a:endParaRPr>
              <a:solidFill>
                <a:srgbClr val="666666"/>
              </a:solidFill>
              <a:latin typeface="Lato"/>
              <a:ea typeface="Lato"/>
              <a:cs typeface="Lato"/>
              <a:sym typeface="Lato"/>
            </a:endParaRPr>
          </a:p>
          <a:p>
            <a:pPr indent="0" lvl="0" marL="0" rtl="0" algn="ctr">
              <a:spcBef>
                <a:spcPts val="0"/>
              </a:spcBef>
              <a:spcAft>
                <a:spcPts val="0"/>
              </a:spcAft>
              <a:buNone/>
            </a:pPr>
            <a:r>
              <a:rPr lang="en-US">
                <a:solidFill>
                  <a:srgbClr val="666666"/>
                </a:solidFill>
                <a:latin typeface="Lato"/>
                <a:ea typeface="Lato"/>
                <a:cs typeface="Lato"/>
                <a:sym typeface="Lato"/>
              </a:rPr>
              <a:t>kelsey.underwood@georgiaopportunity.org</a:t>
            </a:r>
            <a:endParaRPr>
              <a:solidFill>
                <a:srgbClr val="666666"/>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145"/>
          <p:cNvSpPr txBox="1"/>
          <p:nvPr/>
        </p:nvSpPr>
        <p:spPr>
          <a:xfrm>
            <a:off x="1543050" y="1200150"/>
            <a:ext cx="6172200" cy="261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800">
                <a:solidFill>
                  <a:srgbClr val="007E9D"/>
                </a:solidFill>
                <a:latin typeface="Lato"/>
                <a:ea typeface="Lato"/>
                <a:cs typeface="Lato"/>
                <a:sym typeface="Lato"/>
              </a:rPr>
              <a:t>Example Tool</a:t>
            </a:r>
            <a:endParaRPr b="1" sz="3800">
              <a:solidFill>
                <a:srgbClr val="007E9D"/>
              </a:solidFill>
              <a:latin typeface="Lato"/>
              <a:ea typeface="Lato"/>
              <a:cs typeface="Lato"/>
              <a:sym typeface="Lato"/>
            </a:endParaRPr>
          </a:p>
          <a:p>
            <a:pPr indent="0" lvl="0" marL="0" rtl="0" algn="ctr">
              <a:spcBef>
                <a:spcPts val="0"/>
              </a:spcBef>
              <a:spcAft>
                <a:spcPts val="0"/>
              </a:spcAft>
              <a:buNone/>
            </a:pPr>
            <a:r>
              <a:t/>
            </a:r>
            <a:endParaRPr b="1" sz="2900">
              <a:solidFill>
                <a:srgbClr val="277C9B"/>
              </a:solidFill>
              <a:latin typeface="Lato"/>
              <a:ea typeface="Lato"/>
              <a:cs typeface="Lato"/>
              <a:sym typeface="Lato"/>
            </a:endParaRPr>
          </a:p>
          <a:p>
            <a:pPr indent="0" lvl="0" marL="0" rtl="0" algn="ctr">
              <a:spcBef>
                <a:spcPts val="0"/>
              </a:spcBef>
              <a:spcAft>
                <a:spcPts val="0"/>
              </a:spcAft>
              <a:buNone/>
            </a:pPr>
            <a:r>
              <a:rPr b="1" lang="en-US" sz="2900">
                <a:solidFill>
                  <a:srgbClr val="1E85BB"/>
                </a:solidFill>
                <a:latin typeface="Lato"/>
                <a:ea typeface="Lato"/>
                <a:cs typeface="Lato"/>
                <a:sym typeface="Lato"/>
              </a:rPr>
              <a:t>PAIRIN Pro</a:t>
            </a:r>
            <a:endParaRPr b="1" sz="2900">
              <a:solidFill>
                <a:srgbClr val="1E85BB"/>
              </a:solidFill>
              <a:latin typeface="Lato"/>
              <a:ea typeface="Lato"/>
              <a:cs typeface="Lato"/>
              <a:sym typeface="Lato"/>
            </a:endParaRPr>
          </a:p>
          <a:p>
            <a:pPr indent="0" lvl="0" marL="0" rtl="0" algn="ctr">
              <a:spcBef>
                <a:spcPts val="0"/>
              </a:spcBef>
              <a:spcAft>
                <a:spcPts val="0"/>
              </a:spcAft>
              <a:buNone/>
            </a:pPr>
            <a:r>
              <a:rPr b="1" lang="en-US" sz="2900">
                <a:solidFill>
                  <a:srgbClr val="1E85BB"/>
                </a:solidFill>
                <a:latin typeface="Lato"/>
                <a:ea typeface="Lato"/>
                <a:cs typeface="Lato"/>
                <a:sym typeface="Lato"/>
              </a:rPr>
              <a:t>Essential Skills Measurement and Development</a:t>
            </a:r>
            <a:endParaRPr b="1" sz="2900">
              <a:solidFill>
                <a:srgbClr val="1E85BB"/>
              </a:solidFill>
              <a:latin typeface="Lato"/>
              <a:ea typeface="Lato"/>
              <a:cs typeface="Lato"/>
              <a:sym typeface="Lato"/>
            </a:endParaRPr>
          </a:p>
        </p:txBody>
      </p:sp>
      <p:pic>
        <p:nvPicPr>
          <p:cNvPr id="711" name="Google Shape;711;p145"/>
          <p:cNvPicPr preferRelativeResize="0"/>
          <p:nvPr/>
        </p:nvPicPr>
        <p:blipFill rotWithShape="1">
          <a:blip r:embed="rId3">
            <a:alphaModFix amt="16000"/>
          </a:blip>
          <a:srcRect b="0" l="0" r="78121" t="13156"/>
          <a:stretch/>
        </p:blipFill>
        <p:spPr>
          <a:xfrm>
            <a:off x="5935525" y="0"/>
            <a:ext cx="3208474" cy="3575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cxnSp>
        <p:nvCxnSpPr>
          <p:cNvPr id="717" name="Google Shape;717;p146"/>
          <p:cNvCxnSpPr/>
          <p:nvPr/>
        </p:nvCxnSpPr>
        <p:spPr>
          <a:xfrm rot="10800000">
            <a:off x="4532500" y="1509850"/>
            <a:ext cx="1377900" cy="438000"/>
          </a:xfrm>
          <a:prstGeom prst="straightConnector1">
            <a:avLst/>
          </a:prstGeom>
          <a:noFill/>
          <a:ln cap="flat" cmpd="sng" w="25400">
            <a:solidFill>
              <a:srgbClr val="A5A5A5"/>
            </a:solidFill>
            <a:prstDash val="solid"/>
            <a:round/>
            <a:headEnd len="sm" w="sm" type="none"/>
            <a:tailEnd len="sm" w="sm" type="none"/>
          </a:ln>
          <a:effectLst>
            <a:outerShdw blurRad="40000" rotWithShape="0" dir="5400000" dist="20000">
              <a:srgbClr val="000000">
                <a:alpha val="37650"/>
              </a:srgbClr>
            </a:outerShdw>
          </a:effectLst>
        </p:spPr>
      </p:cxnSp>
      <p:cxnSp>
        <p:nvCxnSpPr>
          <p:cNvPr id="718" name="Google Shape;718;p146"/>
          <p:cNvCxnSpPr/>
          <p:nvPr/>
        </p:nvCxnSpPr>
        <p:spPr>
          <a:xfrm flipH="1">
            <a:off x="4417116" y="3004238"/>
            <a:ext cx="1349700" cy="953400"/>
          </a:xfrm>
          <a:prstGeom prst="straightConnector1">
            <a:avLst/>
          </a:prstGeom>
          <a:noFill/>
          <a:ln cap="flat" cmpd="sng" w="25400">
            <a:solidFill>
              <a:srgbClr val="A5A5A5"/>
            </a:solidFill>
            <a:prstDash val="solid"/>
            <a:round/>
            <a:headEnd len="sm" w="sm" type="none"/>
            <a:tailEnd len="sm" w="sm" type="none"/>
          </a:ln>
          <a:effectLst>
            <a:outerShdw blurRad="40000" rotWithShape="0" dir="5400000" dist="20000">
              <a:srgbClr val="000000">
                <a:alpha val="37650"/>
              </a:srgbClr>
            </a:outerShdw>
          </a:effectLst>
        </p:spPr>
      </p:cxnSp>
      <p:grpSp>
        <p:nvGrpSpPr>
          <p:cNvPr id="719" name="Google Shape;719;p146"/>
          <p:cNvGrpSpPr/>
          <p:nvPr/>
        </p:nvGrpSpPr>
        <p:grpSpPr>
          <a:xfrm>
            <a:off x="5610299" y="1750143"/>
            <a:ext cx="2720965" cy="1492617"/>
            <a:chOff x="6074719" y="2014702"/>
            <a:chExt cx="2242800" cy="1863442"/>
          </a:xfrm>
        </p:grpSpPr>
        <p:sp>
          <p:nvSpPr>
            <p:cNvPr id="720" name="Google Shape;720;p146"/>
            <p:cNvSpPr txBox="1"/>
            <p:nvPr/>
          </p:nvSpPr>
          <p:spPr>
            <a:xfrm>
              <a:off x="6076436" y="2014702"/>
              <a:ext cx="2241000" cy="576300"/>
            </a:xfrm>
            <a:prstGeom prst="rect">
              <a:avLst/>
            </a:prstGeom>
            <a:solidFill>
              <a:srgbClr val="D8D8D8"/>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2400" u="none" cap="none" strike="noStrike">
                  <a:solidFill>
                    <a:srgbClr val="7F7F7F"/>
                  </a:solidFill>
                  <a:latin typeface="Arial"/>
                  <a:ea typeface="Arial"/>
                  <a:cs typeface="Arial"/>
                  <a:sym typeface="Arial"/>
                </a:rPr>
                <a:t>Academics</a:t>
              </a:r>
              <a:endParaRPr b="0" i="0" sz="2400" u="none" cap="none" strike="noStrike">
                <a:solidFill>
                  <a:srgbClr val="7F7F7F"/>
                </a:solidFill>
                <a:latin typeface="Arial"/>
                <a:ea typeface="Arial"/>
                <a:cs typeface="Arial"/>
                <a:sym typeface="Arial"/>
              </a:endParaRPr>
            </a:p>
          </p:txBody>
        </p:sp>
        <p:sp>
          <p:nvSpPr>
            <p:cNvPr id="721" name="Google Shape;721;p146"/>
            <p:cNvSpPr txBox="1"/>
            <p:nvPr/>
          </p:nvSpPr>
          <p:spPr>
            <a:xfrm>
              <a:off x="6076435" y="3301844"/>
              <a:ext cx="2241000" cy="576300"/>
            </a:xfrm>
            <a:prstGeom prst="rect">
              <a:avLst/>
            </a:prstGeom>
            <a:solidFill>
              <a:srgbClr val="D8D8D8"/>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2400" u="none" cap="none" strike="noStrike">
                  <a:solidFill>
                    <a:srgbClr val="7F7F7F"/>
                  </a:solidFill>
                  <a:latin typeface="Arial"/>
                  <a:ea typeface="Arial"/>
                  <a:cs typeface="Arial"/>
                  <a:sym typeface="Arial"/>
                </a:rPr>
                <a:t>Technical Skills</a:t>
              </a:r>
              <a:endParaRPr b="0" i="0" sz="2400" u="none" cap="none" strike="noStrike">
                <a:solidFill>
                  <a:srgbClr val="7F7F7F"/>
                </a:solidFill>
                <a:latin typeface="Arial"/>
                <a:ea typeface="Arial"/>
                <a:cs typeface="Arial"/>
                <a:sym typeface="Arial"/>
              </a:endParaRPr>
            </a:p>
          </p:txBody>
        </p:sp>
        <p:sp>
          <p:nvSpPr>
            <p:cNvPr id="722" name="Google Shape;722;p146"/>
            <p:cNvSpPr txBox="1"/>
            <p:nvPr/>
          </p:nvSpPr>
          <p:spPr>
            <a:xfrm>
              <a:off x="6074719" y="2671099"/>
              <a:ext cx="2242800" cy="576300"/>
            </a:xfrm>
            <a:prstGeom prst="rect">
              <a:avLst/>
            </a:prstGeom>
            <a:solidFill>
              <a:srgbClr val="D8D8D8"/>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2400" u="none" cap="none" strike="noStrike">
                  <a:solidFill>
                    <a:srgbClr val="7F7F7F"/>
                  </a:solidFill>
                  <a:latin typeface="Arial"/>
                  <a:ea typeface="Arial"/>
                  <a:cs typeface="Arial"/>
                  <a:sym typeface="Arial"/>
                </a:rPr>
                <a:t>Experience</a:t>
              </a:r>
              <a:endParaRPr b="0" i="0" sz="2400" u="none" cap="none" strike="noStrike">
                <a:solidFill>
                  <a:srgbClr val="7F7F7F"/>
                </a:solidFill>
                <a:latin typeface="Arial"/>
                <a:ea typeface="Arial"/>
                <a:cs typeface="Arial"/>
                <a:sym typeface="Arial"/>
              </a:endParaRPr>
            </a:p>
          </p:txBody>
        </p:sp>
      </p:grpSp>
      <p:pic>
        <p:nvPicPr>
          <p:cNvPr id="723" name="Google Shape;723;p146"/>
          <p:cNvPicPr preferRelativeResize="0"/>
          <p:nvPr/>
        </p:nvPicPr>
        <p:blipFill rotWithShape="1">
          <a:blip r:embed="rId3">
            <a:alphaModFix/>
          </a:blip>
          <a:srcRect b="0" l="0" r="0" t="0"/>
          <a:stretch/>
        </p:blipFill>
        <p:spPr>
          <a:xfrm>
            <a:off x="1076311" y="674100"/>
            <a:ext cx="4180188" cy="4238950"/>
          </a:xfrm>
          <a:prstGeom prst="rect">
            <a:avLst/>
          </a:prstGeom>
          <a:noFill/>
          <a:ln>
            <a:noFill/>
          </a:ln>
        </p:spPr>
      </p:pic>
      <p:sp>
        <p:nvSpPr>
          <p:cNvPr id="724" name="Google Shape;724;p146"/>
          <p:cNvSpPr txBox="1"/>
          <p:nvPr/>
        </p:nvSpPr>
        <p:spPr>
          <a:xfrm>
            <a:off x="5374524" y="4068650"/>
            <a:ext cx="3602700" cy="443400"/>
          </a:xfrm>
          <a:prstGeom prst="rect">
            <a:avLst/>
          </a:prstGeom>
          <a:noFill/>
          <a:ln>
            <a:noFill/>
          </a:ln>
        </p:spPr>
        <p:txBody>
          <a:bodyPr anchorCtr="0" anchor="t" bIns="36625" lIns="73250" spcFirstLastPara="1" rIns="73250" wrap="square" tIns="36625">
            <a:noAutofit/>
          </a:bodyPr>
          <a:lstStyle/>
          <a:p>
            <a:pPr indent="0" lvl="0" marL="0" marR="0" rtl="0" algn="l">
              <a:lnSpc>
                <a:spcPct val="100000"/>
              </a:lnSpc>
              <a:spcBef>
                <a:spcPts val="0"/>
              </a:spcBef>
              <a:spcAft>
                <a:spcPts val="0"/>
              </a:spcAft>
              <a:buNone/>
            </a:pPr>
            <a:r>
              <a:rPr i="1" lang="en-US" sz="1200" u="none" cap="none" strike="noStrike">
                <a:solidFill>
                  <a:srgbClr val="53585F"/>
                </a:solidFill>
                <a:latin typeface="Lato"/>
                <a:ea typeface="Lato"/>
                <a:cs typeface="Lato"/>
                <a:sym typeface="Lato"/>
              </a:rPr>
              <a:t>SOURCE: Stanford Research Institute International and the Carnegie Mellon Foundation</a:t>
            </a:r>
            <a:endParaRPr>
              <a:latin typeface="Lato"/>
              <a:ea typeface="Lato"/>
              <a:cs typeface="Lato"/>
              <a:sym typeface="Lato"/>
            </a:endParaRPr>
          </a:p>
        </p:txBody>
      </p:sp>
      <p:pic>
        <p:nvPicPr>
          <p:cNvPr id="725" name="Google Shape;725;p146"/>
          <p:cNvPicPr preferRelativeResize="0"/>
          <p:nvPr/>
        </p:nvPicPr>
        <p:blipFill rotWithShape="1">
          <a:blip r:embed="rId4">
            <a:alphaModFix/>
          </a:blip>
          <a:srcRect b="0" l="0" r="83059" t="0"/>
          <a:stretch/>
        </p:blipFill>
        <p:spPr>
          <a:xfrm>
            <a:off x="8430150" y="4429725"/>
            <a:ext cx="598141" cy="592501"/>
          </a:xfrm>
          <a:prstGeom prst="rect">
            <a:avLst/>
          </a:prstGeom>
          <a:noFill/>
          <a:ln>
            <a:noFill/>
          </a:ln>
        </p:spPr>
      </p:pic>
      <p:sp>
        <p:nvSpPr>
          <p:cNvPr id="726" name="Google Shape;726;p146"/>
          <p:cNvSpPr txBox="1"/>
          <p:nvPr/>
        </p:nvSpPr>
        <p:spPr>
          <a:xfrm>
            <a:off x="79350" y="0"/>
            <a:ext cx="7033800" cy="674100"/>
          </a:xfrm>
          <a:prstGeom prst="rect">
            <a:avLst/>
          </a:prstGeom>
          <a:noFill/>
          <a:ln>
            <a:noFill/>
          </a:ln>
        </p:spPr>
        <p:txBody>
          <a:bodyPr anchorCtr="0" anchor="t" bIns="91425" lIns="91425" spcFirstLastPara="1" rIns="91425" wrap="square" tIns="91425">
            <a:noAutofit/>
          </a:bodyPr>
          <a:lstStyle/>
          <a:p>
            <a:pPr indent="0" lvl="0" marL="0" rtl="0" algn="l">
              <a:lnSpc>
                <a:spcPct val="105882"/>
              </a:lnSpc>
              <a:spcBef>
                <a:spcPts val="0"/>
              </a:spcBef>
              <a:spcAft>
                <a:spcPts val="0"/>
              </a:spcAft>
              <a:buNone/>
            </a:pPr>
            <a:r>
              <a:rPr lang="en-US" sz="3200">
                <a:solidFill>
                  <a:srgbClr val="207C9D"/>
                </a:solidFill>
                <a:latin typeface="Lato Black"/>
                <a:ea typeface="Lato Black"/>
                <a:cs typeface="Lato Black"/>
                <a:sym typeface="Lato Black"/>
              </a:rPr>
              <a:t>Soft Skills and Mindsets Chart</a:t>
            </a:r>
            <a:r>
              <a:rPr lang="en-US" sz="3200">
                <a:solidFill>
                  <a:srgbClr val="207C9D"/>
                </a:solidFill>
                <a:latin typeface="Lato Black"/>
                <a:ea typeface="Lato Black"/>
                <a:cs typeface="Lato Black"/>
                <a:sym typeface="Lato Black"/>
              </a:rPr>
              <a:t>  </a:t>
            </a:r>
            <a:endParaRPr sz="3200">
              <a:solidFill>
                <a:srgbClr val="207C9D"/>
              </a:solidFill>
              <a:latin typeface="Lato Black"/>
              <a:ea typeface="Lato Black"/>
              <a:cs typeface="Lato Black"/>
              <a:sym typeface="Lato Blac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0" name="Shape 730"/>
        <p:cNvGrpSpPr/>
        <p:nvPr/>
      </p:nvGrpSpPr>
      <p:grpSpPr>
        <a:xfrm>
          <a:off x="0" y="0"/>
          <a:ext cx="0" cy="0"/>
          <a:chOff x="0" y="0"/>
          <a:chExt cx="0" cy="0"/>
        </a:xfrm>
      </p:grpSpPr>
      <p:pic>
        <p:nvPicPr>
          <p:cNvPr id="731" name="Google Shape;731;p147"/>
          <p:cNvPicPr preferRelativeResize="0"/>
          <p:nvPr/>
        </p:nvPicPr>
        <p:blipFill rotWithShape="1">
          <a:blip r:embed="rId3">
            <a:alphaModFix amt="37000"/>
          </a:blip>
          <a:srcRect b="11606" l="-14246" r="0" t="0"/>
          <a:stretch/>
        </p:blipFill>
        <p:spPr>
          <a:xfrm>
            <a:off x="-1366362" y="-257900"/>
            <a:ext cx="10446638" cy="5194300"/>
          </a:xfrm>
          <a:prstGeom prst="rect">
            <a:avLst/>
          </a:prstGeom>
          <a:noFill/>
          <a:ln>
            <a:noFill/>
          </a:ln>
        </p:spPr>
      </p:pic>
      <p:sp>
        <p:nvSpPr>
          <p:cNvPr id="732" name="Google Shape;732;p147"/>
          <p:cNvSpPr/>
          <p:nvPr/>
        </p:nvSpPr>
        <p:spPr>
          <a:xfrm>
            <a:off x="4372049" y="3102857"/>
            <a:ext cx="4525800" cy="892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1" i="0" lang="en-US" sz="2800" u="none" cap="none" strike="noStrike">
                <a:solidFill>
                  <a:srgbClr val="207C9D"/>
                </a:solidFill>
                <a:latin typeface="Lato"/>
                <a:ea typeface="Lato"/>
                <a:cs typeface="Lato"/>
                <a:sym typeface="Lato"/>
              </a:rPr>
              <a:t>7th Grade Reading Level</a:t>
            </a:r>
            <a:endParaRPr/>
          </a:p>
          <a:p>
            <a:pPr indent="0" lvl="0" marL="0" marR="0" rtl="0" algn="r">
              <a:lnSpc>
                <a:spcPct val="100000"/>
              </a:lnSpc>
              <a:spcBef>
                <a:spcPts val="0"/>
              </a:spcBef>
              <a:spcAft>
                <a:spcPts val="0"/>
              </a:spcAft>
              <a:buNone/>
            </a:pPr>
            <a:r>
              <a:rPr b="1" i="0" lang="en-US" sz="1200" u="none" cap="none" strike="noStrike">
                <a:solidFill>
                  <a:srgbClr val="207C9D"/>
                </a:solidFill>
                <a:latin typeface="Lato"/>
                <a:ea typeface="Lato"/>
                <a:cs typeface="Lato"/>
                <a:sym typeface="Lato"/>
              </a:rPr>
              <a:t>(Flesch-Kincaid Grade Level, Gunning Fog Index, Coleman-Liau Index, SMOG Index, and the Automated Readability Index.)</a:t>
            </a:r>
            <a:endParaRPr/>
          </a:p>
        </p:txBody>
      </p:sp>
      <p:sp>
        <p:nvSpPr>
          <p:cNvPr id="733" name="Google Shape;733;p147"/>
          <p:cNvSpPr/>
          <p:nvPr/>
        </p:nvSpPr>
        <p:spPr>
          <a:xfrm>
            <a:off x="5682113" y="2496838"/>
            <a:ext cx="3215700" cy="523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1" lang="en-US" sz="2800">
                <a:solidFill>
                  <a:srgbClr val="207C9D"/>
                </a:solidFill>
                <a:latin typeface="Lato"/>
                <a:ea typeface="Lato"/>
                <a:cs typeface="Lato"/>
                <a:sym typeface="Lato"/>
              </a:rPr>
              <a:t>8</a:t>
            </a:r>
            <a:r>
              <a:rPr b="1" i="0" lang="en-US" sz="2800" u="none" cap="none" strike="noStrike">
                <a:solidFill>
                  <a:srgbClr val="207C9D"/>
                </a:solidFill>
                <a:latin typeface="Lato"/>
                <a:ea typeface="Lato"/>
                <a:cs typeface="Lato"/>
                <a:sym typeface="Lato"/>
              </a:rPr>
              <a:t> Validity Checks</a:t>
            </a:r>
            <a:endParaRPr/>
          </a:p>
        </p:txBody>
      </p:sp>
      <p:sp>
        <p:nvSpPr>
          <p:cNvPr id="734" name="Google Shape;734;p147"/>
          <p:cNvSpPr/>
          <p:nvPr/>
        </p:nvSpPr>
        <p:spPr>
          <a:xfrm>
            <a:off x="4265724" y="1104136"/>
            <a:ext cx="4654500" cy="7386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1" i="0" lang="en-US" sz="2800" u="none" cap="none" strike="noStrike">
                <a:solidFill>
                  <a:srgbClr val="207C9D"/>
                </a:solidFill>
                <a:latin typeface="Lato"/>
                <a:ea typeface="Lato"/>
                <a:cs typeface="Lato"/>
                <a:sym typeface="Lato"/>
              </a:rPr>
              <a:t>6 Languages</a:t>
            </a:r>
            <a:endParaRPr/>
          </a:p>
          <a:p>
            <a:pPr indent="0" lvl="0" marL="0" marR="0" rtl="0" algn="r">
              <a:lnSpc>
                <a:spcPct val="100000"/>
              </a:lnSpc>
              <a:spcBef>
                <a:spcPts val="0"/>
              </a:spcBef>
              <a:spcAft>
                <a:spcPts val="0"/>
              </a:spcAft>
              <a:buNone/>
            </a:pPr>
            <a:r>
              <a:rPr b="1" i="0" lang="en-US" sz="1400" u="none" cap="none" strike="noStrike">
                <a:solidFill>
                  <a:srgbClr val="207C9D"/>
                </a:solidFill>
                <a:latin typeface="Lato"/>
                <a:ea typeface="Lato"/>
                <a:cs typeface="Lato"/>
                <a:sym typeface="Lato"/>
              </a:rPr>
              <a:t>(English, Spanish, Thai, Russian, Mandarin)</a:t>
            </a:r>
            <a:endParaRPr/>
          </a:p>
        </p:txBody>
      </p:sp>
      <p:sp>
        <p:nvSpPr>
          <p:cNvPr id="735" name="Google Shape;735;p147"/>
          <p:cNvSpPr/>
          <p:nvPr/>
        </p:nvSpPr>
        <p:spPr>
          <a:xfrm>
            <a:off x="5686803" y="456685"/>
            <a:ext cx="3191400" cy="523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1" i="0" lang="en-US" sz="2800" u="none" cap="none" strike="noStrike">
                <a:solidFill>
                  <a:srgbClr val="207C9D"/>
                </a:solidFill>
                <a:latin typeface="Lato"/>
                <a:ea typeface="Lato"/>
                <a:cs typeface="Lato"/>
                <a:sym typeface="Lato"/>
              </a:rPr>
              <a:t>&lt;10 Min.’s Avg.</a:t>
            </a:r>
            <a:endParaRPr/>
          </a:p>
        </p:txBody>
      </p:sp>
      <p:sp>
        <p:nvSpPr>
          <p:cNvPr id="736" name="Google Shape;736;p147"/>
          <p:cNvSpPr/>
          <p:nvPr/>
        </p:nvSpPr>
        <p:spPr>
          <a:xfrm>
            <a:off x="6361447" y="1880249"/>
            <a:ext cx="2559000" cy="523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1" i="0" lang="en-US" sz="2800" u="none" cap="none" strike="noStrike">
                <a:solidFill>
                  <a:srgbClr val="207C9D"/>
                </a:solidFill>
                <a:latin typeface="Lato"/>
                <a:ea typeface="Lato"/>
                <a:cs typeface="Lato"/>
                <a:sym typeface="Lato"/>
              </a:rPr>
              <a:t>Any Device</a:t>
            </a:r>
            <a:endParaRPr/>
          </a:p>
        </p:txBody>
      </p:sp>
      <p:pic>
        <p:nvPicPr>
          <p:cNvPr id="737" name="Google Shape;737;p147"/>
          <p:cNvPicPr preferRelativeResize="0"/>
          <p:nvPr/>
        </p:nvPicPr>
        <p:blipFill rotWithShape="1">
          <a:blip r:embed="rId4">
            <a:alphaModFix/>
          </a:blip>
          <a:srcRect b="0" l="0" r="83059" t="0"/>
          <a:stretch/>
        </p:blipFill>
        <p:spPr>
          <a:xfrm>
            <a:off x="8430150" y="4429725"/>
            <a:ext cx="598141" cy="592501"/>
          </a:xfrm>
          <a:prstGeom prst="rect">
            <a:avLst/>
          </a:prstGeom>
          <a:noFill/>
          <a:ln>
            <a:noFill/>
          </a:ln>
        </p:spPr>
      </p:pic>
      <p:sp>
        <p:nvSpPr>
          <p:cNvPr id="738" name="Google Shape;738;p147"/>
          <p:cNvSpPr txBox="1"/>
          <p:nvPr/>
        </p:nvSpPr>
        <p:spPr>
          <a:xfrm>
            <a:off x="54400" y="-64625"/>
            <a:ext cx="8383800" cy="809100"/>
          </a:xfrm>
          <a:prstGeom prst="rect">
            <a:avLst/>
          </a:prstGeom>
          <a:noFill/>
          <a:ln>
            <a:noFill/>
          </a:ln>
        </p:spPr>
        <p:txBody>
          <a:bodyPr anchorCtr="0" anchor="t" bIns="91425" lIns="91425" spcFirstLastPara="1" rIns="91425" wrap="square" tIns="91425">
            <a:noAutofit/>
          </a:bodyPr>
          <a:lstStyle/>
          <a:p>
            <a:pPr indent="0" lvl="0" marL="0" rtl="0" algn="l">
              <a:lnSpc>
                <a:spcPct val="105882"/>
              </a:lnSpc>
              <a:spcBef>
                <a:spcPts val="0"/>
              </a:spcBef>
              <a:spcAft>
                <a:spcPts val="0"/>
              </a:spcAft>
              <a:buNone/>
            </a:pPr>
            <a:r>
              <a:rPr lang="en-US" sz="3200">
                <a:solidFill>
                  <a:srgbClr val="207C9D"/>
                </a:solidFill>
                <a:latin typeface="Lato Black"/>
                <a:ea typeface="Lato Black"/>
                <a:cs typeface="Lato Black"/>
                <a:sym typeface="Lato Black"/>
              </a:rPr>
              <a:t>The PAIRIN Survey</a:t>
            </a:r>
            <a:r>
              <a:rPr lang="en-US" sz="3200">
                <a:solidFill>
                  <a:srgbClr val="207C9D"/>
                </a:solidFill>
                <a:latin typeface="Lato Black"/>
                <a:ea typeface="Lato Black"/>
                <a:cs typeface="Lato Black"/>
                <a:sym typeface="Lato Black"/>
              </a:rPr>
              <a:t>  </a:t>
            </a:r>
            <a:endParaRPr sz="3200">
              <a:solidFill>
                <a:srgbClr val="207C9D"/>
              </a:solidFill>
              <a:latin typeface="Lato Black"/>
              <a:ea typeface="Lato Black"/>
              <a:cs typeface="Lato Black"/>
              <a:sym typeface="Lato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3" name="Shape 743"/>
        <p:cNvGrpSpPr/>
        <p:nvPr/>
      </p:nvGrpSpPr>
      <p:grpSpPr>
        <a:xfrm>
          <a:off x="0" y="0"/>
          <a:ext cx="0" cy="0"/>
          <a:chOff x="0" y="0"/>
          <a:chExt cx="0" cy="0"/>
        </a:xfrm>
      </p:grpSpPr>
      <p:pic>
        <p:nvPicPr>
          <p:cNvPr id="744" name="Google Shape;744;p148"/>
          <p:cNvPicPr preferRelativeResize="0"/>
          <p:nvPr/>
        </p:nvPicPr>
        <p:blipFill rotWithShape="1">
          <a:blip r:embed="rId3">
            <a:alphaModFix/>
          </a:blip>
          <a:srcRect b="33997" l="50148" r="27946" t="34370"/>
          <a:stretch/>
        </p:blipFill>
        <p:spPr>
          <a:xfrm>
            <a:off x="6400800" y="1258013"/>
            <a:ext cx="2743200" cy="2475788"/>
          </a:xfrm>
          <a:prstGeom prst="rect">
            <a:avLst/>
          </a:prstGeom>
          <a:noFill/>
          <a:ln>
            <a:noFill/>
          </a:ln>
        </p:spPr>
      </p:pic>
      <p:pic>
        <p:nvPicPr>
          <p:cNvPr id="745" name="Google Shape;745;p148"/>
          <p:cNvPicPr preferRelativeResize="0"/>
          <p:nvPr/>
        </p:nvPicPr>
        <p:blipFill rotWithShape="1">
          <a:blip r:embed="rId4">
            <a:alphaModFix/>
          </a:blip>
          <a:srcRect b="6912" l="0" r="0" t="20249"/>
          <a:stretch/>
        </p:blipFill>
        <p:spPr>
          <a:xfrm>
            <a:off x="338858" y="1210175"/>
            <a:ext cx="2885559" cy="3313294"/>
          </a:xfrm>
          <a:prstGeom prst="rect">
            <a:avLst/>
          </a:prstGeom>
          <a:noFill/>
          <a:ln>
            <a:noFill/>
          </a:ln>
        </p:spPr>
      </p:pic>
      <p:pic>
        <p:nvPicPr>
          <p:cNvPr id="746" name="Google Shape;746;p148"/>
          <p:cNvPicPr preferRelativeResize="0"/>
          <p:nvPr/>
        </p:nvPicPr>
        <p:blipFill rotWithShape="1">
          <a:blip r:embed="rId5">
            <a:alphaModFix/>
          </a:blip>
          <a:srcRect b="1580" l="60138" r="7639" t="8645"/>
          <a:stretch/>
        </p:blipFill>
        <p:spPr>
          <a:xfrm>
            <a:off x="3706368" y="963996"/>
            <a:ext cx="2336360" cy="3559475"/>
          </a:xfrm>
          <a:prstGeom prst="rect">
            <a:avLst/>
          </a:prstGeom>
          <a:noFill/>
          <a:ln>
            <a:noFill/>
          </a:ln>
          <a:effectLst>
            <a:outerShdw blurRad="292100" rotWithShape="0" algn="tl" dir="2700000" dist="139700">
              <a:srgbClr val="333333">
                <a:alpha val="64709"/>
              </a:srgbClr>
            </a:outerShdw>
          </a:effectLst>
        </p:spPr>
      </p:pic>
      <p:sp>
        <p:nvSpPr>
          <p:cNvPr id="747" name="Google Shape;747;p148"/>
          <p:cNvSpPr txBox="1"/>
          <p:nvPr/>
        </p:nvSpPr>
        <p:spPr>
          <a:xfrm>
            <a:off x="6577584" y="3825852"/>
            <a:ext cx="2389500" cy="5232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600" u="none" cap="none" strike="noStrike">
                <a:solidFill>
                  <a:srgbClr val="207C9D"/>
                </a:solidFill>
                <a:latin typeface="Lato"/>
                <a:ea typeface="Lato"/>
                <a:cs typeface="Lato"/>
                <a:sym typeface="Lato"/>
              </a:rPr>
              <a:t>SUMMER ASSOCIATE</a:t>
            </a:r>
            <a:endParaRPr/>
          </a:p>
          <a:p>
            <a:pPr indent="0" lvl="0" marL="0" marR="0" rtl="0" algn="ctr">
              <a:lnSpc>
                <a:spcPct val="100000"/>
              </a:lnSpc>
              <a:spcBef>
                <a:spcPts val="0"/>
              </a:spcBef>
              <a:spcAft>
                <a:spcPts val="0"/>
              </a:spcAft>
              <a:buNone/>
            </a:pPr>
            <a:r>
              <a:rPr b="0" i="0" lang="en-US" sz="1200" u="none" cap="none" strike="noStrike">
                <a:solidFill>
                  <a:srgbClr val="207C9D"/>
                </a:solidFill>
                <a:latin typeface="Lato"/>
                <a:ea typeface="Lato"/>
                <a:cs typeface="Lato"/>
                <a:sym typeface="Lato"/>
              </a:rPr>
              <a:t>Behavioral Profile</a:t>
            </a:r>
            <a:endParaRPr/>
          </a:p>
        </p:txBody>
      </p:sp>
      <p:sp>
        <p:nvSpPr>
          <p:cNvPr id="748" name="Google Shape;748;p148"/>
          <p:cNvSpPr txBox="1"/>
          <p:nvPr/>
        </p:nvSpPr>
        <p:spPr>
          <a:xfrm>
            <a:off x="438912" y="445925"/>
            <a:ext cx="23895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2400" u="none" cap="none" strike="noStrike">
                <a:solidFill>
                  <a:srgbClr val="207C9D"/>
                </a:solidFill>
                <a:latin typeface="Lato"/>
                <a:ea typeface="Lato"/>
                <a:cs typeface="Lato"/>
                <a:sym typeface="Lato"/>
              </a:rPr>
              <a:t>IMPERATIVES</a:t>
            </a:r>
            <a:endParaRPr/>
          </a:p>
        </p:txBody>
      </p:sp>
      <p:sp>
        <p:nvSpPr>
          <p:cNvPr id="749" name="Google Shape;749;p148"/>
          <p:cNvSpPr txBox="1"/>
          <p:nvPr/>
        </p:nvSpPr>
        <p:spPr>
          <a:xfrm>
            <a:off x="3171514" y="445924"/>
            <a:ext cx="32292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2400" u="none" cap="none" strike="noStrike">
                <a:solidFill>
                  <a:srgbClr val="207C9D"/>
                </a:solidFill>
                <a:latin typeface="Lato"/>
                <a:ea typeface="Lato"/>
                <a:cs typeface="Lato"/>
                <a:sym typeface="Lato"/>
              </a:rPr>
              <a:t>CAREER READINESS</a:t>
            </a:r>
            <a:endParaRPr/>
          </a:p>
        </p:txBody>
      </p:sp>
      <p:sp>
        <p:nvSpPr>
          <p:cNvPr id="750" name="Google Shape;750;p148"/>
          <p:cNvSpPr txBox="1"/>
          <p:nvPr/>
        </p:nvSpPr>
        <p:spPr>
          <a:xfrm>
            <a:off x="6157757" y="445923"/>
            <a:ext cx="32292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2400" u="none" cap="none" strike="noStrike">
                <a:solidFill>
                  <a:srgbClr val="207C9D"/>
                </a:solidFill>
                <a:latin typeface="Lato"/>
                <a:ea typeface="Lato"/>
                <a:cs typeface="Lato"/>
                <a:sym typeface="Lato"/>
              </a:rPr>
              <a:t>JOB MATCH</a:t>
            </a:r>
            <a:endParaRPr/>
          </a:p>
        </p:txBody>
      </p:sp>
      <p:pic>
        <p:nvPicPr>
          <p:cNvPr id="751" name="Google Shape;751;p148"/>
          <p:cNvPicPr preferRelativeResize="0"/>
          <p:nvPr/>
        </p:nvPicPr>
        <p:blipFill rotWithShape="1">
          <a:blip r:embed="rId6">
            <a:alphaModFix/>
          </a:blip>
          <a:srcRect b="0" l="0" r="83059" t="0"/>
          <a:stretch/>
        </p:blipFill>
        <p:spPr>
          <a:xfrm>
            <a:off x="8430150" y="4429725"/>
            <a:ext cx="598141" cy="592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45"/>
                                        </p:tgtEl>
                                        <p:attrNameLst>
                                          <p:attrName>style.visibility</p:attrName>
                                        </p:attrNameLst>
                                      </p:cBhvr>
                                      <p:to>
                                        <p:strVal val="visible"/>
                                      </p:to>
                                    </p:set>
                                    <p:animEffect filter="fade" transition="in">
                                      <p:cBhvr>
                                        <p:cTn dur="3000"/>
                                        <p:tgtEl>
                                          <p:spTgt spid="745"/>
                                        </p:tgtEl>
                                      </p:cBhvr>
                                    </p:animEffect>
                                  </p:childTnLst>
                                </p:cTn>
                              </p:par>
                              <p:par>
                                <p:cTn fill="hold" nodeType="withEffect" presetClass="entr" presetID="10" presetSubtype="0">
                                  <p:stCondLst>
                                    <p:cond delay="0"/>
                                  </p:stCondLst>
                                  <p:childTnLst>
                                    <p:set>
                                      <p:cBhvr>
                                        <p:cTn dur="1" fill="hold">
                                          <p:stCondLst>
                                            <p:cond delay="0"/>
                                          </p:stCondLst>
                                        </p:cTn>
                                        <p:tgtEl>
                                          <p:spTgt spid="748"/>
                                        </p:tgtEl>
                                        <p:attrNameLst>
                                          <p:attrName>style.visibility</p:attrName>
                                        </p:attrNameLst>
                                      </p:cBhvr>
                                      <p:to>
                                        <p:strVal val="visible"/>
                                      </p:to>
                                    </p:set>
                                    <p:animEffect filter="fade" transition="in">
                                      <p:cBhvr>
                                        <p:cTn dur="500"/>
                                        <p:tgtEl>
                                          <p:spTgt spid="748"/>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749"/>
                                        </p:tgtEl>
                                        <p:attrNameLst>
                                          <p:attrName>style.visibility</p:attrName>
                                        </p:attrNameLst>
                                      </p:cBhvr>
                                      <p:to>
                                        <p:strVal val="visible"/>
                                      </p:to>
                                    </p:set>
                                    <p:animEffect filter="fade" transition="in">
                                      <p:cBhvr>
                                        <p:cTn dur="500"/>
                                        <p:tgtEl>
                                          <p:spTgt spid="749"/>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746"/>
                                        </p:tgtEl>
                                        <p:attrNameLst>
                                          <p:attrName>style.visibility</p:attrName>
                                        </p:attrNameLst>
                                      </p:cBhvr>
                                      <p:to>
                                        <p:strVal val="visible"/>
                                      </p:to>
                                    </p:set>
                                    <p:animEffect filter="fade" transition="in">
                                      <p:cBhvr>
                                        <p:cTn dur="3000"/>
                                        <p:tgtEl>
                                          <p:spTgt spid="746"/>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744"/>
                                        </p:tgtEl>
                                        <p:attrNameLst>
                                          <p:attrName>style.visibility</p:attrName>
                                        </p:attrNameLst>
                                      </p:cBhvr>
                                      <p:to>
                                        <p:strVal val="visible"/>
                                      </p:to>
                                    </p:set>
                                    <p:animEffect filter="fade" transition="in">
                                      <p:cBhvr>
                                        <p:cTn dur="500"/>
                                        <p:tgtEl>
                                          <p:spTgt spid="744"/>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747"/>
                                        </p:tgtEl>
                                        <p:attrNameLst>
                                          <p:attrName>style.visibility</p:attrName>
                                        </p:attrNameLst>
                                      </p:cBhvr>
                                      <p:to>
                                        <p:strVal val="visible"/>
                                      </p:to>
                                    </p:set>
                                    <p:animEffect filter="fade" transition="in">
                                      <p:cBhvr>
                                        <p:cTn dur="500"/>
                                        <p:tgtEl>
                                          <p:spTgt spid="747"/>
                                        </p:tgtEl>
                                      </p:cBhvr>
                                    </p:animEffect>
                                  </p:childTnLst>
                                </p:cTn>
                              </p:par>
                              <p:par>
                                <p:cTn fill="hold" nodeType="withEffect" presetClass="entr" presetID="10" presetSubtype="0">
                                  <p:stCondLst>
                                    <p:cond delay="0"/>
                                  </p:stCondLst>
                                  <p:childTnLst>
                                    <p:set>
                                      <p:cBhvr>
                                        <p:cTn dur="1" fill="hold">
                                          <p:stCondLst>
                                            <p:cond delay="0"/>
                                          </p:stCondLst>
                                        </p:cTn>
                                        <p:tgtEl>
                                          <p:spTgt spid="750"/>
                                        </p:tgtEl>
                                        <p:attrNameLst>
                                          <p:attrName>style.visibility</p:attrName>
                                        </p:attrNameLst>
                                      </p:cBhvr>
                                      <p:to>
                                        <p:strVal val="visible"/>
                                      </p:to>
                                    </p:set>
                                    <p:animEffect filter="fade" transition="in">
                                      <p:cBhvr>
                                        <p:cTn dur="500"/>
                                        <p:tgtEl>
                                          <p:spTgt spid="7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pic>
        <p:nvPicPr>
          <p:cNvPr id="757" name="Google Shape;757;p149"/>
          <p:cNvPicPr preferRelativeResize="0"/>
          <p:nvPr/>
        </p:nvPicPr>
        <p:blipFill rotWithShape="1">
          <a:blip r:embed="rId3">
            <a:alphaModFix/>
          </a:blip>
          <a:srcRect b="-522" l="0" r="-3007" t="0"/>
          <a:stretch/>
        </p:blipFill>
        <p:spPr>
          <a:xfrm>
            <a:off x="0" y="312109"/>
            <a:ext cx="3796576" cy="2827283"/>
          </a:xfrm>
          <a:prstGeom prst="rect">
            <a:avLst/>
          </a:prstGeom>
          <a:noFill/>
          <a:ln>
            <a:noFill/>
          </a:ln>
          <a:effectLst>
            <a:outerShdw blurRad="292100" rotWithShape="0" algn="tl" dir="2700000" dist="139700">
              <a:srgbClr val="333333">
                <a:alpha val="64709"/>
              </a:srgbClr>
            </a:outerShdw>
          </a:effectLst>
        </p:spPr>
      </p:pic>
      <p:pic>
        <p:nvPicPr>
          <p:cNvPr id="758" name="Google Shape;758;p149"/>
          <p:cNvPicPr preferRelativeResize="0"/>
          <p:nvPr/>
        </p:nvPicPr>
        <p:blipFill rotWithShape="1">
          <a:blip r:embed="rId4">
            <a:alphaModFix/>
          </a:blip>
          <a:srcRect b="0" l="-664" r="0" t="0"/>
          <a:stretch/>
        </p:blipFill>
        <p:spPr>
          <a:xfrm>
            <a:off x="41932" y="592094"/>
            <a:ext cx="3281083" cy="23186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59" name="Google Shape;759;p149"/>
          <p:cNvSpPr txBox="1"/>
          <p:nvPr/>
        </p:nvSpPr>
        <p:spPr>
          <a:xfrm>
            <a:off x="3937918" y="27047"/>
            <a:ext cx="4969800" cy="1498500"/>
          </a:xfrm>
          <a:prstGeom prst="rect">
            <a:avLst/>
          </a:prstGeom>
          <a:noFill/>
          <a:ln>
            <a:noFill/>
          </a:ln>
        </p:spPr>
        <p:txBody>
          <a:bodyPr anchorCtr="0" anchor="ctr" bIns="71425" lIns="71425" spcFirstLastPara="1" rIns="71425" wrap="square" tIns="71425">
            <a:noAutofit/>
          </a:bodyPr>
          <a:lstStyle/>
          <a:p>
            <a:pPr indent="0" lvl="0" marL="0" marR="0" rtl="0" algn="ctr">
              <a:lnSpc>
                <a:spcPct val="100000"/>
              </a:lnSpc>
              <a:spcBef>
                <a:spcPts val="0"/>
              </a:spcBef>
              <a:spcAft>
                <a:spcPts val="0"/>
              </a:spcAft>
              <a:buClr>
                <a:srgbClr val="EEC21F"/>
              </a:buClr>
              <a:buSzPts val="4400"/>
              <a:buFont typeface="Arial"/>
              <a:buNone/>
            </a:pPr>
            <a:r>
              <a:rPr b="1" i="0" lang="en-US" sz="4400" u="none" cap="none" strike="noStrike">
                <a:solidFill>
                  <a:srgbClr val="007E9D"/>
                </a:solidFill>
                <a:latin typeface="Arial"/>
                <a:ea typeface="Arial"/>
                <a:cs typeface="Arial"/>
                <a:sym typeface="Arial"/>
              </a:rPr>
              <a:t>Personalized Development</a:t>
            </a:r>
            <a:endParaRPr b="1" i="1" sz="4400" u="none" cap="none" strike="noStrike">
              <a:solidFill>
                <a:srgbClr val="007E9D"/>
              </a:solidFill>
              <a:latin typeface="Arial"/>
              <a:ea typeface="Arial"/>
              <a:cs typeface="Arial"/>
              <a:sym typeface="Arial"/>
            </a:endParaRPr>
          </a:p>
        </p:txBody>
      </p:sp>
      <p:grpSp>
        <p:nvGrpSpPr>
          <p:cNvPr id="760" name="Google Shape;760;p149"/>
          <p:cNvGrpSpPr/>
          <p:nvPr/>
        </p:nvGrpSpPr>
        <p:grpSpPr>
          <a:xfrm>
            <a:off x="886189" y="1561326"/>
            <a:ext cx="3685709" cy="2759284"/>
            <a:chOff x="6233082" y="1362906"/>
            <a:chExt cx="5642543" cy="4181367"/>
          </a:xfrm>
        </p:grpSpPr>
        <p:pic>
          <p:nvPicPr>
            <p:cNvPr id="761" name="Google Shape;761;p149"/>
            <p:cNvPicPr preferRelativeResize="0"/>
            <p:nvPr/>
          </p:nvPicPr>
          <p:blipFill rotWithShape="1">
            <a:blip r:embed="rId5">
              <a:alphaModFix/>
            </a:blip>
            <a:srcRect b="0" l="0" r="0" t="0"/>
            <a:stretch/>
          </p:blipFill>
          <p:spPr>
            <a:xfrm>
              <a:off x="6233082" y="1362906"/>
              <a:ext cx="5642543" cy="4181367"/>
            </a:xfrm>
            <a:prstGeom prst="rect">
              <a:avLst/>
            </a:prstGeom>
            <a:noFill/>
            <a:ln>
              <a:noFill/>
            </a:ln>
            <a:effectLst>
              <a:outerShdw blurRad="292100" rotWithShape="0" algn="tl" dir="2700000" dist="139700">
                <a:srgbClr val="333333">
                  <a:alpha val="64709"/>
                </a:srgbClr>
              </a:outerShdw>
            </a:effectLst>
          </p:spPr>
        </p:pic>
        <p:pic>
          <p:nvPicPr>
            <p:cNvPr id="762" name="Google Shape;762;p149"/>
            <p:cNvPicPr preferRelativeResize="0"/>
            <p:nvPr/>
          </p:nvPicPr>
          <p:blipFill rotWithShape="1">
            <a:blip r:embed="rId6">
              <a:alphaModFix/>
            </a:blip>
            <a:srcRect b="0" l="0" r="0" t="0"/>
            <a:stretch/>
          </p:blipFill>
          <p:spPr>
            <a:xfrm>
              <a:off x="6700813" y="1688434"/>
              <a:ext cx="4707080" cy="3530310"/>
            </a:xfrm>
            <a:prstGeom prst="rect">
              <a:avLst/>
            </a:prstGeom>
            <a:noFill/>
            <a:ln>
              <a:noFill/>
            </a:ln>
          </p:spPr>
        </p:pic>
      </p:grpSp>
      <p:grpSp>
        <p:nvGrpSpPr>
          <p:cNvPr id="763" name="Google Shape;763;p149"/>
          <p:cNvGrpSpPr/>
          <p:nvPr/>
        </p:nvGrpSpPr>
        <p:grpSpPr>
          <a:xfrm>
            <a:off x="4853043" y="1693125"/>
            <a:ext cx="3922800" cy="2461709"/>
            <a:chOff x="4649843" y="1832825"/>
            <a:chExt cx="3922800" cy="2461709"/>
          </a:xfrm>
        </p:grpSpPr>
        <p:sp>
          <p:nvSpPr>
            <p:cNvPr id="764" name="Google Shape;764;p149"/>
            <p:cNvSpPr txBox="1"/>
            <p:nvPr/>
          </p:nvSpPr>
          <p:spPr>
            <a:xfrm>
              <a:off x="4649843" y="1832825"/>
              <a:ext cx="3922800" cy="2308200"/>
            </a:xfrm>
            <a:prstGeom prst="rect">
              <a:avLst/>
            </a:prstGeom>
            <a:noFill/>
            <a:ln>
              <a:noFill/>
            </a:ln>
          </p:spPr>
          <p:txBody>
            <a:bodyPr anchorCtr="0" anchor="t" bIns="45700" lIns="91425" spcFirstLastPara="1" rIns="91425" wrap="square" tIns="45700">
              <a:noAutofit/>
            </a:bodyPr>
            <a:lstStyle/>
            <a:p>
              <a:pPr indent="-214312" lvl="0" marL="214312" marR="0" rtl="0" algn="l">
                <a:lnSpc>
                  <a:spcPct val="100000"/>
                </a:lnSpc>
                <a:spcBef>
                  <a:spcPts val="0"/>
                </a:spcBef>
                <a:spcAft>
                  <a:spcPts val="0"/>
                </a:spcAft>
                <a:buClr>
                  <a:srgbClr val="666666"/>
                </a:buClr>
                <a:buSzPts val="2400"/>
                <a:buFont typeface="Lato"/>
                <a:buChar char="•"/>
              </a:pPr>
              <a:r>
                <a:rPr i="0" lang="en-US" sz="2400" u="none" cap="none" strike="noStrike">
                  <a:solidFill>
                    <a:srgbClr val="666666"/>
                  </a:solidFill>
                  <a:latin typeface="Lato"/>
                  <a:ea typeface="Lato"/>
                  <a:cs typeface="Lato"/>
                  <a:sym typeface="Lato"/>
                </a:rPr>
                <a:t>Coaching tips, insights and reports</a:t>
              </a:r>
              <a:endParaRPr>
                <a:solidFill>
                  <a:srgbClr val="666666"/>
                </a:solidFill>
                <a:latin typeface="Lato"/>
                <a:ea typeface="Lato"/>
                <a:cs typeface="Lato"/>
                <a:sym typeface="Lato"/>
              </a:endParaRPr>
            </a:p>
            <a:p>
              <a:pPr indent="-214312" lvl="0" marL="214312" marR="0" rtl="0" algn="l">
                <a:lnSpc>
                  <a:spcPct val="100000"/>
                </a:lnSpc>
                <a:spcBef>
                  <a:spcPts val="0"/>
                </a:spcBef>
                <a:spcAft>
                  <a:spcPts val="0"/>
                </a:spcAft>
                <a:buClr>
                  <a:srgbClr val="666666"/>
                </a:buClr>
                <a:buSzPts val="2400"/>
                <a:buFont typeface="Lato"/>
                <a:buChar char="•"/>
              </a:pPr>
              <a:r>
                <a:rPr i="0" lang="en-US" sz="2400" u="none" cap="none" strike="noStrike">
                  <a:solidFill>
                    <a:srgbClr val="666666"/>
                  </a:solidFill>
                  <a:latin typeface="Lato"/>
                  <a:ea typeface="Lato"/>
                  <a:cs typeface="Lato"/>
                  <a:sym typeface="Lato"/>
                </a:rPr>
                <a:t>54 classroom modules</a:t>
              </a:r>
              <a:endParaRPr>
                <a:solidFill>
                  <a:srgbClr val="666666"/>
                </a:solidFill>
                <a:latin typeface="Lato"/>
                <a:ea typeface="Lato"/>
                <a:cs typeface="Lato"/>
                <a:sym typeface="Lato"/>
              </a:endParaRPr>
            </a:p>
            <a:p>
              <a:pPr indent="-214312" lvl="0" marL="214312" marR="0" rtl="0" algn="l">
                <a:lnSpc>
                  <a:spcPct val="100000"/>
                </a:lnSpc>
                <a:spcBef>
                  <a:spcPts val="0"/>
                </a:spcBef>
                <a:spcAft>
                  <a:spcPts val="0"/>
                </a:spcAft>
                <a:buClr>
                  <a:srgbClr val="666666"/>
                </a:buClr>
                <a:buSzPts val="2400"/>
                <a:buFont typeface="Lato"/>
                <a:buChar char="•"/>
              </a:pPr>
              <a:r>
                <a:rPr i="0" lang="en-US" sz="2400" u="none" cap="none" strike="noStrike">
                  <a:solidFill>
                    <a:srgbClr val="666666"/>
                  </a:solidFill>
                  <a:latin typeface="Lato"/>
                  <a:ea typeface="Lato"/>
                  <a:cs typeface="Lato"/>
                  <a:sym typeface="Lato"/>
                </a:rPr>
                <a:t>300 online micro lessons</a:t>
              </a:r>
              <a:endParaRPr>
                <a:solidFill>
                  <a:srgbClr val="666666"/>
                </a:solidFill>
                <a:latin typeface="Lato"/>
                <a:ea typeface="Lato"/>
                <a:cs typeface="Lato"/>
                <a:sym typeface="Lato"/>
              </a:endParaRPr>
            </a:p>
            <a:p>
              <a:pPr indent="-214312" lvl="0" marL="214312" marR="0" rtl="0" algn="l">
                <a:lnSpc>
                  <a:spcPct val="100000"/>
                </a:lnSpc>
                <a:spcBef>
                  <a:spcPts val="0"/>
                </a:spcBef>
                <a:spcAft>
                  <a:spcPts val="0"/>
                </a:spcAft>
                <a:buClr>
                  <a:srgbClr val="666666"/>
                </a:buClr>
                <a:buSzPts val="2400"/>
                <a:buFont typeface="Lato"/>
                <a:buChar char="•"/>
              </a:pPr>
              <a:r>
                <a:rPr i="0" lang="en-US" sz="2400" u="none" cap="none" strike="noStrike">
                  <a:solidFill>
                    <a:srgbClr val="666666"/>
                  </a:solidFill>
                  <a:latin typeface="Lato"/>
                  <a:ea typeface="Lato"/>
                  <a:cs typeface="Lato"/>
                  <a:sym typeface="Lato"/>
                </a:rPr>
                <a:t>Integrates with any LMS </a:t>
              </a:r>
              <a:endParaRPr>
                <a:solidFill>
                  <a:srgbClr val="666666"/>
                </a:solidFill>
                <a:latin typeface="Lato"/>
                <a:ea typeface="Lato"/>
                <a:cs typeface="Lato"/>
                <a:sym typeface="Lato"/>
              </a:endParaRPr>
            </a:p>
            <a:p>
              <a:pPr indent="-214312" lvl="0" marL="214312" marR="0" rtl="0" algn="l">
                <a:lnSpc>
                  <a:spcPct val="100000"/>
                </a:lnSpc>
                <a:spcBef>
                  <a:spcPts val="0"/>
                </a:spcBef>
                <a:spcAft>
                  <a:spcPts val="0"/>
                </a:spcAft>
                <a:buClr>
                  <a:srgbClr val="666666"/>
                </a:buClr>
                <a:buSzPts val="2400"/>
                <a:buFont typeface="Lato"/>
                <a:buChar char="•"/>
              </a:pPr>
              <a:r>
                <a:rPr i="0" lang="en-US" sz="2400" u="none" cap="none" strike="noStrike">
                  <a:solidFill>
                    <a:srgbClr val="666666"/>
                  </a:solidFill>
                  <a:latin typeface="Lato"/>
                  <a:ea typeface="Lato"/>
                  <a:cs typeface="Lato"/>
                  <a:sym typeface="Lato"/>
                </a:rPr>
                <a:t>Credly badging</a:t>
              </a:r>
              <a:endParaRPr>
                <a:solidFill>
                  <a:srgbClr val="666666"/>
                </a:solidFill>
                <a:latin typeface="Lato"/>
                <a:ea typeface="Lato"/>
                <a:cs typeface="Lato"/>
                <a:sym typeface="Lato"/>
              </a:endParaRPr>
            </a:p>
          </p:txBody>
        </p:sp>
        <p:sp>
          <p:nvSpPr>
            <p:cNvPr id="765" name="Google Shape;765;p149"/>
            <p:cNvSpPr/>
            <p:nvPr/>
          </p:nvSpPr>
          <p:spPr>
            <a:xfrm>
              <a:off x="4971142" y="3759334"/>
              <a:ext cx="870900" cy="535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766" name="Google Shape;766;p149"/>
            <p:cNvPicPr preferRelativeResize="0"/>
            <p:nvPr/>
          </p:nvPicPr>
          <p:blipFill rotWithShape="1">
            <a:blip r:embed="rId7">
              <a:alphaModFix/>
            </a:blip>
            <a:srcRect b="0" l="0" r="0" t="0"/>
            <a:stretch/>
          </p:blipFill>
          <p:spPr>
            <a:xfrm>
              <a:off x="4889499" y="3664930"/>
              <a:ext cx="952500" cy="584200"/>
            </a:xfrm>
            <a:prstGeom prst="rect">
              <a:avLst/>
            </a:prstGeom>
            <a:noFill/>
            <a:ln>
              <a:noFill/>
            </a:ln>
          </p:spPr>
        </p:pic>
      </p:grpSp>
      <p:sp>
        <p:nvSpPr>
          <p:cNvPr id="767" name="Google Shape;767;p149"/>
          <p:cNvSpPr txBox="1"/>
          <p:nvPr/>
        </p:nvSpPr>
        <p:spPr>
          <a:xfrm>
            <a:off x="2265619" y="-549098"/>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pic>
        <p:nvPicPr>
          <p:cNvPr id="768" name="Google Shape;768;p149"/>
          <p:cNvPicPr preferRelativeResize="0"/>
          <p:nvPr/>
        </p:nvPicPr>
        <p:blipFill rotWithShape="1">
          <a:blip r:embed="rId8">
            <a:alphaModFix/>
          </a:blip>
          <a:srcRect b="0" l="0" r="83059" t="0"/>
          <a:stretch/>
        </p:blipFill>
        <p:spPr>
          <a:xfrm>
            <a:off x="8430150" y="4429725"/>
            <a:ext cx="598141" cy="592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pic>
        <p:nvPicPr>
          <p:cNvPr descr="Screen Shot 2016-09-27 at 3.40.31 PM.png" id="774" name="Google Shape;774;p150"/>
          <p:cNvPicPr preferRelativeResize="0"/>
          <p:nvPr/>
        </p:nvPicPr>
        <p:blipFill rotWithShape="1">
          <a:blip r:embed="rId3">
            <a:alphaModFix/>
          </a:blip>
          <a:srcRect b="2075" l="0" r="0" t="0"/>
          <a:stretch/>
        </p:blipFill>
        <p:spPr>
          <a:xfrm>
            <a:off x="0" y="488025"/>
            <a:ext cx="9144001" cy="4472249"/>
          </a:xfrm>
          <a:prstGeom prst="rect">
            <a:avLst/>
          </a:prstGeom>
          <a:noFill/>
          <a:ln>
            <a:noFill/>
          </a:ln>
          <a:effectLst>
            <a:outerShdw blurRad="292100" rotWithShape="0" algn="tl" dir="2700000" dist="139700">
              <a:srgbClr val="333333">
                <a:alpha val="64709"/>
              </a:srgbClr>
            </a:outerShdw>
          </a:effectLst>
        </p:spPr>
      </p:pic>
      <p:pic>
        <p:nvPicPr>
          <p:cNvPr id="775" name="Google Shape;775;p150"/>
          <p:cNvPicPr preferRelativeResize="0"/>
          <p:nvPr/>
        </p:nvPicPr>
        <p:blipFill rotWithShape="1">
          <a:blip r:embed="rId4">
            <a:alphaModFix/>
          </a:blip>
          <a:srcRect b="0" l="0" r="0" t="0"/>
          <a:stretch/>
        </p:blipFill>
        <p:spPr>
          <a:xfrm>
            <a:off x="7652766" y="234475"/>
            <a:ext cx="1336086" cy="1504442"/>
          </a:xfrm>
          <a:prstGeom prst="rect">
            <a:avLst/>
          </a:prstGeom>
          <a:noFill/>
          <a:ln>
            <a:noFill/>
          </a:ln>
          <a:effectLst>
            <a:outerShdw blurRad="292100" rotWithShape="0" algn="tl" dir="2700000" dist="139700">
              <a:srgbClr val="333333">
                <a:alpha val="64709"/>
              </a:srgbClr>
            </a:outerShdw>
          </a:effectLst>
        </p:spPr>
      </p:pic>
      <p:pic>
        <p:nvPicPr>
          <p:cNvPr id="776" name="Google Shape;776;p150"/>
          <p:cNvPicPr preferRelativeResize="0"/>
          <p:nvPr/>
        </p:nvPicPr>
        <p:blipFill>
          <a:blip r:embed="rId5">
            <a:alphaModFix/>
          </a:blip>
          <a:stretch>
            <a:fillRect/>
          </a:stretch>
        </p:blipFill>
        <p:spPr>
          <a:xfrm>
            <a:off x="760150" y="1136200"/>
            <a:ext cx="517675" cy="139374"/>
          </a:xfrm>
          <a:prstGeom prst="rect">
            <a:avLst/>
          </a:prstGeom>
          <a:noFill/>
          <a:ln>
            <a:noFill/>
          </a:ln>
        </p:spPr>
      </p:pic>
      <p:pic>
        <p:nvPicPr>
          <p:cNvPr id="777" name="Google Shape;777;p150"/>
          <p:cNvPicPr preferRelativeResize="0"/>
          <p:nvPr/>
        </p:nvPicPr>
        <p:blipFill>
          <a:blip r:embed="rId5">
            <a:alphaModFix/>
          </a:blip>
          <a:stretch>
            <a:fillRect/>
          </a:stretch>
        </p:blipFill>
        <p:spPr>
          <a:xfrm>
            <a:off x="2134775" y="1136200"/>
            <a:ext cx="517675" cy="139374"/>
          </a:xfrm>
          <a:prstGeom prst="rect">
            <a:avLst/>
          </a:prstGeom>
          <a:noFill/>
          <a:ln>
            <a:noFill/>
          </a:ln>
        </p:spPr>
      </p:pic>
      <p:pic>
        <p:nvPicPr>
          <p:cNvPr id="778" name="Google Shape;778;p150"/>
          <p:cNvPicPr preferRelativeResize="0"/>
          <p:nvPr/>
        </p:nvPicPr>
        <p:blipFill>
          <a:blip r:embed="rId6">
            <a:alphaModFix/>
          </a:blip>
          <a:stretch>
            <a:fillRect/>
          </a:stretch>
        </p:blipFill>
        <p:spPr>
          <a:xfrm>
            <a:off x="1018150" y="3396025"/>
            <a:ext cx="363400" cy="139375"/>
          </a:xfrm>
          <a:prstGeom prst="rect">
            <a:avLst/>
          </a:prstGeom>
          <a:noFill/>
          <a:ln>
            <a:noFill/>
          </a:ln>
        </p:spPr>
      </p:pic>
      <p:pic>
        <p:nvPicPr>
          <p:cNvPr id="779" name="Google Shape;779;p150"/>
          <p:cNvPicPr preferRelativeResize="0"/>
          <p:nvPr/>
        </p:nvPicPr>
        <p:blipFill>
          <a:blip r:embed="rId7">
            <a:alphaModFix/>
          </a:blip>
          <a:stretch>
            <a:fillRect/>
          </a:stretch>
        </p:blipFill>
        <p:spPr>
          <a:xfrm>
            <a:off x="1018145" y="3610725"/>
            <a:ext cx="363400" cy="108231"/>
          </a:xfrm>
          <a:prstGeom prst="rect">
            <a:avLst/>
          </a:prstGeom>
          <a:noFill/>
          <a:ln>
            <a:noFill/>
          </a:ln>
        </p:spPr>
      </p:pic>
      <p:sp>
        <p:nvSpPr>
          <p:cNvPr id="780" name="Google Shape;780;p150"/>
          <p:cNvSpPr txBox="1"/>
          <p:nvPr/>
        </p:nvSpPr>
        <p:spPr>
          <a:xfrm>
            <a:off x="-41175" y="-44200"/>
            <a:ext cx="8383800" cy="809100"/>
          </a:xfrm>
          <a:prstGeom prst="rect">
            <a:avLst/>
          </a:prstGeom>
          <a:noFill/>
          <a:ln>
            <a:noFill/>
          </a:ln>
        </p:spPr>
        <p:txBody>
          <a:bodyPr anchorCtr="0" anchor="t" bIns="91425" lIns="91425" spcFirstLastPara="1" rIns="91425" wrap="square" tIns="91425">
            <a:noAutofit/>
          </a:bodyPr>
          <a:lstStyle/>
          <a:p>
            <a:pPr indent="0" lvl="0" marL="0" rtl="0" algn="l">
              <a:lnSpc>
                <a:spcPct val="105882"/>
              </a:lnSpc>
              <a:spcBef>
                <a:spcPts val="0"/>
              </a:spcBef>
              <a:spcAft>
                <a:spcPts val="0"/>
              </a:spcAft>
              <a:buNone/>
            </a:pPr>
            <a:r>
              <a:rPr lang="en-US" sz="3200">
                <a:solidFill>
                  <a:srgbClr val="207C9D"/>
                </a:solidFill>
                <a:latin typeface="Lato Black"/>
                <a:ea typeface="Lato Black"/>
                <a:cs typeface="Lato Black"/>
                <a:sym typeface="Lato Black"/>
              </a:rPr>
              <a:t>Meet Maria</a:t>
            </a:r>
            <a:r>
              <a:rPr lang="en-US" sz="3200">
                <a:solidFill>
                  <a:srgbClr val="207C9D"/>
                </a:solidFill>
                <a:latin typeface="Lato Black"/>
                <a:ea typeface="Lato Black"/>
                <a:cs typeface="Lato Black"/>
                <a:sym typeface="Lato Black"/>
              </a:rPr>
              <a:t>  </a:t>
            </a:r>
            <a:endParaRPr sz="3200">
              <a:solidFill>
                <a:srgbClr val="207C9D"/>
              </a:solidFill>
              <a:latin typeface="Lato Black"/>
              <a:ea typeface="Lato Black"/>
              <a:cs typeface="Lato Black"/>
              <a:sym typeface="Lato Black"/>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151"/>
          <p:cNvSpPr txBox="1"/>
          <p:nvPr/>
        </p:nvSpPr>
        <p:spPr>
          <a:xfrm>
            <a:off x="-41175" y="-120400"/>
            <a:ext cx="8383800" cy="809100"/>
          </a:xfrm>
          <a:prstGeom prst="rect">
            <a:avLst/>
          </a:prstGeom>
          <a:noFill/>
          <a:ln>
            <a:noFill/>
          </a:ln>
        </p:spPr>
        <p:txBody>
          <a:bodyPr anchorCtr="0" anchor="t" bIns="91425" lIns="91425" spcFirstLastPara="1" rIns="91425" wrap="square" tIns="91425">
            <a:noAutofit/>
          </a:bodyPr>
          <a:lstStyle/>
          <a:p>
            <a:pPr indent="0" lvl="0" marL="0" rtl="0" algn="l">
              <a:lnSpc>
                <a:spcPct val="105882"/>
              </a:lnSpc>
              <a:spcBef>
                <a:spcPts val="0"/>
              </a:spcBef>
              <a:spcAft>
                <a:spcPts val="0"/>
              </a:spcAft>
              <a:buNone/>
            </a:pPr>
            <a:r>
              <a:rPr lang="en-US" sz="3200">
                <a:solidFill>
                  <a:srgbClr val="207C9D"/>
                </a:solidFill>
                <a:latin typeface="Lato Black"/>
                <a:ea typeface="Lato Black"/>
                <a:cs typeface="Lato Black"/>
                <a:sym typeface="Lato Black"/>
              </a:rPr>
              <a:t>Meet Maria cont.</a:t>
            </a:r>
            <a:endParaRPr sz="3200">
              <a:solidFill>
                <a:srgbClr val="207C9D"/>
              </a:solidFill>
              <a:latin typeface="Lato Black"/>
              <a:ea typeface="Lato Black"/>
              <a:cs typeface="Lato Black"/>
              <a:sym typeface="Lato Black"/>
            </a:endParaRPr>
          </a:p>
        </p:txBody>
      </p:sp>
      <p:pic>
        <p:nvPicPr>
          <p:cNvPr descr="Screen Shot 2016-09-27 at 3.40.57 PM-1.png" id="787" name="Google Shape;787;p151"/>
          <p:cNvPicPr preferRelativeResize="0"/>
          <p:nvPr/>
        </p:nvPicPr>
        <p:blipFill rotWithShape="1">
          <a:blip r:embed="rId3">
            <a:alphaModFix/>
          </a:blip>
          <a:srcRect b="3250" l="0" r="0" t="0"/>
          <a:stretch/>
        </p:blipFill>
        <p:spPr>
          <a:xfrm>
            <a:off x="0" y="411825"/>
            <a:ext cx="9144000" cy="4472246"/>
          </a:xfrm>
          <a:prstGeom prst="rect">
            <a:avLst/>
          </a:prstGeom>
          <a:noFill/>
          <a:ln>
            <a:noFill/>
          </a:ln>
          <a:effectLst>
            <a:outerShdw blurRad="292100" rotWithShape="0" algn="tl" dir="2700000" dist="139700">
              <a:srgbClr val="333333">
                <a:alpha val="64709"/>
              </a:srgbClr>
            </a:outerShdw>
          </a:effectLst>
        </p:spPr>
      </p:pic>
      <p:pic>
        <p:nvPicPr>
          <p:cNvPr id="788" name="Google Shape;788;p151"/>
          <p:cNvPicPr preferRelativeResize="0"/>
          <p:nvPr/>
        </p:nvPicPr>
        <p:blipFill rotWithShape="1">
          <a:blip r:embed="rId4">
            <a:alphaModFix/>
          </a:blip>
          <a:srcRect b="0" l="0" r="0" t="0"/>
          <a:stretch/>
        </p:blipFill>
        <p:spPr>
          <a:xfrm>
            <a:off x="7688580" y="312777"/>
            <a:ext cx="1336086" cy="1504442"/>
          </a:xfrm>
          <a:prstGeom prst="rect">
            <a:avLst/>
          </a:prstGeom>
          <a:noFill/>
          <a:ln>
            <a:noFill/>
          </a:ln>
          <a:effectLst>
            <a:outerShdw blurRad="292100" rotWithShape="0" algn="tl" dir="2700000" dist="139700">
              <a:srgbClr val="333333">
                <a:alpha val="64709"/>
              </a:srgbClr>
            </a:outerShdw>
          </a:effectLst>
        </p:spPr>
      </p:pic>
      <p:pic>
        <p:nvPicPr>
          <p:cNvPr id="789" name="Google Shape;789;p151"/>
          <p:cNvPicPr preferRelativeResize="0"/>
          <p:nvPr/>
        </p:nvPicPr>
        <p:blipFill>
          <a:blip r:embed="rId5">
            <a:alphaModFix/>
          </a:blip>
          <a:stretch>
            <a:fillRect/>
          </a:stretch>
        </p:blipFill>
        <p:spPr>
          <a:xfrm>
            <a:off x="709225" y="493450"/>
            <a:ext cx="517675" cy="178250"/>
          </a:xfrm>
          <a:prstGeom prst="rect">
            <a:avLst/>
          </a:prstGeom>
          <a:noFill/>
          <a:ln>
            <a:noFill/>
          </a:ln>
        </p:spPr>
      </p:pic>
      <p:pic>
        <p:nvPicPr>
          <p:cNvPr id="790" name="Google Shape;790;p151"/>
          <p:cNvPicPr preferRelativeResize="0"/>
          <p:nvPr/>
        </p:nvPicPr>
        <p:blipFill>
          <a:blip r:embed="rId5">
            <a:alphaModFix/>
          </a:blip>
          <a:stretch>
            <a:fillRect/>
          </a:stretch>
        </p:blipFill>
        <p:spPr>
          <a:xfrm>
            <a:off x="2102950" y="493450"/>
            <a:ext cx="517675" cy="178250"/>
          </a:xfrm>
          <a:prstGeom prst="rect">
            <a:avLst/>
          </a:prstGeom>
          <a:noFill/>
          <a:ln>
            <a:noFill/>
          </a:ln>
        </p:spPr>
      </p:pic>
      <p:pic>
        <p:nvPicPr>
          <p:cNvPr id="791" name="Google Shape;791;p151"/>
          <p:cNvPicPr preferRelativeResize="0"/>
          <p:nvPr/>
        </p:nvPicPr>
        <p:blipFill>
          <a:blip r:embed="rId6">
            <a:alphaModFix/>
          </a:blip>
          <a:stretch>
            <a:fillRect/>
          </a:stretch>
        </p:blipFill>
        <p:spPr>
          <a:xfrm>
            <a:off x="986325" y="2804200"/>
            <a:ext cx="363400" cy="139375"/>
          </a:xfrm>
          <a:prstGeom prst="rect">
            <a:avLst/>
          </a:prstGeom>
          <a:noFill/>
          <a:ln>
            <a:noFill/>
          </a:ln>
        </p:spPr>
      </p:pic>
      <p:pic>
        <p:nvPicPr>
          <p:cNvPr id="792" name="Google Shape;792;p151"/>
          <p:cNvPicPr preferRelativeResize="0"/>
          <p:nvPr/>
        </p:nvPicPr>
        <p:blipFill>
          <a:blip r:embed="rId7">
            <a:alphaModFix/>
          </a:blip>
          <a:stretch>
            <a:fillRect/>
          </a:stretch>
        </p:blipFill>
        <p:spPr>
          <a:xfrm>
            <a:off x="986320" y="3018900"/>
            <a:ext cx="363400" cy="10823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pic>
        <p:nvPicPr>
          <p:cNvPr id="797" name="Google Shape;797;p152"/>
          <p:cNvPicPr preferRelativeResize="0"/>
          <p:nvPr/>
        </p:nvPicPr>
        <p:blipFill rotWithShape="1">
          <a:blip r:embed="rId3">
            <a:alphaModFix/>
          </a:blip>
          <a:srcRect b="0" l="0" r="0" t="0"/>
          <a:stretch/>
        </p:blipFill>
        <p:spPr>
          <a:xfrm>
            <a:off x="0" y="-5"/>
            <a:ext cx="9144000" cy="5143505"/>
          </a:xfrm>
          <a:prstGeom prst="rect">
            <a:avLst/>
          </a:prstGeom>
          <a:noFill/>
          <a:ln>
            <a:noFill/>
          </a:ln>
        </p:spPr>
      </p:pic>
      <p:pic>
        <p:nvPicPr>
          <p:cNvPr id="798" name="Google Shape;798;p152"/>
          <p:cNvPicPr preferRelativeResize="0"/>
          <p:nvPr/>
        </p:nvPicPr>
        <p:blipFill>
          <a:blip r:embed="rId4">
            <a:alphaModFix/>
          </a:blip>
          <a:stretch>
            <a:fillRect/>
          </a:stretch>
        </p:blipFill>
        <p:spPr>
          <a:xfrm>
            <a:off x="1183738" y="518199"/>
            <a:ext cx="6776524" cy="1193925"/>
          </a:xfrm>
          <a:prstGeom prst="rect">
            <a:avLst/>
          </a:prstGeom>
          <a:noFill/>
          <a:ln>
            <a:noFill/>
          </a:ln>
        </p:spPr>
      </p:pic>
      <p:pic>
        <p:nvPicPr>
          <p:cNvPr id="799" name="Google Shape;799;p152"/>
          <p:cNvPicPr preferRelativeResize="0"/>
          <p:nvPr/>
        </p:nvPicPr>
        <p:blipFill>
          <a:blip r:embed="rId5">
            <a:alphaModFix/>
          </a:blip>
          <a:stretch>
            <a:fillRect/>
          </a:stretch>
        </p:blipFill>
        <p:spPr>
          <a:xfrm>
            <a:off x="8226538" y="4330703"/>
            <a:ext cx="565274" cy="565274"/>
          </a:xfrm>
          <a:prstGeom prst="rect">
            <a:avLst/>
          </a:prstGeom>
          <a:noFill/>
          <a:ln>
            <a:noFill/>
          </a:ln>
        </p:spPr>
      </p:pic>
      <p:sp>
        <p:nvSpPr>
          <p:cNvPr id="800" name="Google Shape;800;p152"/>
          <p:cNvSpPr txBox="1"/>
          <p:nvPr>
            <p:ph type="ctrTitle"/>
          </p:nvPr>
        </p:nvSpPr>
        <p:spPr>
          <a:xfrm>
            <a:off x="7865675" y="4852454"/>
            <a:ext cx="1287000" cy="2784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sz="600">
                <a:solidFill>
                  <a:schemeClr val="lt1"/>
                </a:solidFill>
                <a:latin typeface="Open Sans Light"/>
                <a:ea typeface="Open Sans Light"/>
                <a:cs typeface="Open Sans Light"/>
                <a:sym typeface="Open Sans Light"/>
              </a:rPr>
              <a:t>HIRINGWELLDOINGGOOD.COM</a:t>
            </a:r>
            <a:endParaRPr sz="600">
              <a:solidFill>
                <a:schemeClr val="lt1"/>
              </a:solidFill>
              <a:latin typeface="Open Sans Light"/>
              <a:ea typeface="Open Sans Light"/>
              <a:cs typeface="Open Sans Light"/>
              <a:sym typeface="Open Sans Light"/>
            </a:endParaRPr>
          </a:p>
          <a:p>
            <a:pPr indent="0" lvl="0" marL="0" rtl="0" algn="ctr">
              <a:spcBef>
                <a:spcPts val="0"/>
              </a:spcBef>
              <a:spcAft>
                <a:spcPts val="0"/>
              </a:spcAft>
              <a:buNone/>
            </a:pPr>
            <a:r>
              <a:t/>
            </a:r>
            <a:endParaRPr sz="600">
              <a:solidFill>
                <a:schemeClr val="lt1"/>
              </a:solidFill>
              <a:latin typeface="Open Sans Light"/>
              <a:ea typeface="Open Sans Light"/>
              <a:cs typeface="Open Sans Light"/>
              <a:sym typeface="Open Sans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804" name="Shape 804"/>
        <p:cNvGrpSpPr/>
        <p:nvPr/>
      </p:nvGrpSpPr>
      <p:grpSpPr>
        <a:xfrm>
          <a:off x="0" y="0"/>
          <a:ext cx="0" cy="0"/>
          <a:chOff x="0" y="0"/>
          <a:chExt cx="0" cy="0"/>
        </a:xfrm>
      </p:grpSpPr>
      <p:pic>
        <p:nvPicPr>
          <p:cNvPr id="805" name="Google Shape;805;p153"/>
          <p:cNvPicPr preferRelativeResize="0"/>
          <p:nvPr/>
        </p:nvPicPr>
        <p:blipFill rotWithShape="1">
          <a:blip r:embed="rId3">
            <a:alphaModFix/>
          </a:blip>
          <a:srcRect b="0" l="22107" r="5265" t="0"/>
          <a:stretch/>
        </p:blipFill>
        <p:spPr>
          <a:xfrm>
            <a:off x="-1318750" y="0"/>
            <a:ext cx="6000300" cy="5411375"/>
          </a:xfrm>
          <a:prstGeom prst="flowChartInputOutput">
            <a:avLst/>
          </a:prstGeom>
          <a:noFill/>
          <a:ln>
            <a:noFill/>
          </a:ln>
        </p:spPr>
      </p:pic>
      <p:pic>
        <p:nvPicPr>
          <p:cNvPr id="806" name="Google Shape;806;p153"/>
          <p:cNvPicPr preferRelativeResize="0"/>
          <p:nvPr/>
        </p:nvPicPr>
        <p:blipFill>
          <a:blip r:embed="rId4">
            <a:alphaModFix/>
          </a:blip>
          <a:stretch>
            <a:fillRect/>
          </a:stretch>
        </p:blipFill>
        <p:spPr>
          <a:xfrm>
            <a:off x="482138" y="4272378"/>
            <a:ext cx="565274" cy="565274"/>
          </a:xfrm>
          <a:prstGeom prst="rect">
            <a:avLst/>
          </a:prstGeom>
          <a:noFill/>
          <a:ln>
            <a:noFill/>
          </a:ln>
        </p:spPr>
      </p:pic>
      <p:sp>
        <p:nvSpPr>
          <p:cNvPr id="807" name="Google Shape;807;p153"/>
          <p:cNvSpPr txBox="1"/>
          <p:nvPr>
            <p:ph idx="4294967295" type="title"/>
          </p:nvPr>
        </p:nvSpPr>
        <p:spPr>
          <a:xfrm>
            <a:off x="121275" y="4794129"/>
            <a:ext cx="1287000" cy="27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600">
                <a:solidFill>
                  <a:schemeClr val="lt1"/>
                </a:solidFill>
                <a:latin typeface="Open Sans Light"/>
                <a:ea typeface="Open Sans Light"/>
                <a:cs typeface="Open Sans Light"/>
                <a:sym typeface="Open Sans Light"/>
              </a:rPr>
              <a:t>HIRINGWELLDOINGGOOD.COM</a:t>
            </a:r>
            <a:endParaRPr sz="600">
              <a:solidFill>
                <a:schemeClr val="lt1"/>
              </a:solidFill>
              <a:latin typeface="Open Sans Light"/>
              <a:ea typeface="Open Sans Light"/>
              <a:cs typeface="Open Sans Light"/>
              <a:sym typeface="Open Sans Light"/>
            </a:endParaRPr>
          </a:p>
          <a:p>
            <a:pPr indent="0" lvl="0" marL="0" rtl="0" algn="l">
              <a:spcBef>
                <a:spcPts val="0"/>
              </a:spcBef>
              <a:spcAft>
                <a:spcPts val="0"/>
              </a:spcAft>
              <a:buNone/>
            </a:pPr>
            <a:r>
              <a:t/>
            </a:r>
            <a:endParaRPr sz="600">
              <a:solidFill>
                <a:schemeClr val="lt1"/>
              </a:solidFill>
              <a:latin typeface="Open Sans Light"/>
              <a:ea typeface="Open Sans Light"/>
              <a:cs typeface="Open Sans Light"/>
              <a:sym typeface="Open Sans Light"/>
            </a:endParaRPr>
          </a:p>
        </p:txBody>
      </p:sp>
      <p:cxnSp>
        <p:nvCxnSpPr>
          <p:cNvPr id="808" name="Google Shape;808;p153"/>
          <p:cNvCxnSpPr/>
          <p:nvPr/>
        </p:nvCxnSpPr>
        <p:spPr>
          <a:xfrm flipH="1">
            <a:off x="3561100" y="-93525"/>
            <a:ext cx="1178400" cy="5355000"/>
          </a:xfrm>
          <a:prstGeom prst="straightConnector1">
            <a:avLst/>
          </a:prstGeom>
          <a:noFill/>
          <a:ln cap="flat" cmpd="sng" w="228600">
            <a:solidFill>
              <a:schemeClr val="lt1"/>
            </a:solidFill>
            <a:prstDash val="solid"/>
            <a:round/>
            <a:headEnd len="med" w="med" type="none"/>
            <a:tailEnd len="med" w="med" type="none"/>
          </a:ln>
        </p:spPr>
      </p:cxnSp>
      <p:sp>
        <p:nvSpPr>
          <p:cNvPr id="809" name="Google Shape;809;p153"/>
          <p:cNvSpPr txBox="1"/>
          <p:nvPr>
            <p:ph idx="4294967295" type="title"/>
          </p:nvPr>
        </p:nvSpPr>
        <p:spPr>
          <a:xfrm>
            <a:off x="5030625" y="1166850"/>
            <a:ext cx="3979500" cy="3670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US" sz="1800">
                <a:solidFill>
                  <a:schemeClr val="lt1"/>
                </a:solidFill>
              </a:rPr>
              <a:t>Several industries have been </a:t>
            </a:r>
            <a:r>
              <a:rPr lang="en-US" sz="1800" u="sng">
                <a:solidFill>
                  <a:schemeClr val="lt1"/>
                </a:solidFill>
              </a:rPr>
              <a:t>significantly disrupted</a:t>
            </a:r>
            <a:r>
              <a:rPr lang="en-US" sz="1800">
                <a:solidFill>
                  <a:schemeClr val="lt1"/>
                </a:solidFill>
              </a:rPr>
              <a:t> by COIVD-19</a:t>
            </a:r>
            <a:endParaRPr sz="1800">
              <a:solidFill>
                <a:schemeClr val="lt1"/>
              </a:solidFill>
            </a:endParaRPr>
          </a:p>
          <a:p>
            <a:pPr indent="-342900" lvl="0" marL="457200" rtl="0" algn="l">
              <a:spcBef>
                <a:spcPts val="0"/>
              </a:spcBef>
              <a:spcAft>
                <a:spcPts val="0"/>
              </a:spcAft>
              <a:buClr>
                <a:schemeClr val="lt1"/>
              </a:buClr>
              <a:buSzPts val="1800"/>
              <a:buChar char="●"/>
            </a:pPr>
            <a:r>
              <a:rPr lang="en-US" sz="1800">
                <a:solidFill>
                  <a:schemeClr val="lt1"/>
                </a:solidFill>
              </a:rPr>
              <a:t>Many people </a:t>
            </a:r>
            <a:r>
              <a:rPr lang="en-US" sz="1800" u="sng">
                <a:solidFill>
                  <a:schemeClr val="lt1"/>
                </a:solidFill>
              </a:rPr>
              <a:t>don’t understand how soft-skills translate</a:t>
            </a:r>
            <a:r>
              <a:rPr lang="en-US" sz="1800">
                <a:solidFill>
                  <a:schemeClr val="lt1"/>
                </a:solidFill>
              </a:rPr>
              <a:t> across job types &amp; industries</a:t>
            </a:r>
            <a:endParaRPr sz="1800">
              <a:solidFill>
                <a:schemeClr val="lt1"/>
              </a:solidFill>
            </a:endParaRPr>
          </a:p>
          <a:p>
            <a:pPr indent="-342900" lvl="0" marL="457200" rtl="0" algn="l">
              <a:spcBef>
                <a:spcPts val="0"/>
              </a:spcBef>
              <a:spcAft>
                <a:spcPts val="0"/>
              </a:spcAft>
              <a:buClr>
                <a:schemeClr val="lt1"/>
              </a:buClr>
              <a:buSzPts val="1800"/>
              <a:buChar char="●"/>
            </a:pPr>
            <a:r>
              <a:rPr lang="en-US" sz="1800">
                <a:solidFill>
                  <a:schemeClr val="lt1"/>
                </a:solidFill>
              </a:rPr>
              <a:t>Un- and underemployment </a:t>
            </a:r>
            <a:r>
              <a:rPr lang="en-US" sz="1800" u="sng">
                <a:solidFill>
                  <a:schemeClr val="lt1"/>
                </a:solidFill>
              </a:rPr>
              <a:t>challenges are amplified by</a:t>
            </a:r>
            <a:r>
              <a:rPr lang="en-US" sz="1800">
                <a:solidFill>
                  <a:schemeClr val="lt1"/>
                </a:solidFill>
              </a:rPr>
              <a:t> </a:t>
            </a:r>
            <a:r>
              <a:rPr lang="en-US" sz="1800" u="sng">
                <a:solidFill>
                  <a:schemeClr val="lt1"/>
                </a:solidFill>
              </a:rPr>
              <a:t>barriers</a:t>
            </a:r>
            <a:endParaRPr sz="1800" u="sng">
              <a:solidFill>
                <a:schemeClr val="lt1"/>
              </a:solidFill>
            </a:endParaRPr>
          </a:p>
          <a:p>
            <a:pPr indent="-342900" lvl="0" marL="457200" rtl="0" algn="l">
              <a:spcBef>
                <a:spcPts val="0"/>
              </a:spcBef>
              <a:spcAft>
                <a:spcPts val="0"/>
              </a:spcAft>
              <a:buClr>
                <a:schemeClr val="lt1"/>
              </a:buClr>
              <a:buSzPts val="1800"/>
              <a:buChar char="●"/>
            </a:pPr>
            <a:r>
              <a:rPr lang="en-US" sz="1800">
                <a:solidFill>
                  <a:schemeClr val="lt1"/>
                </a:solidFill>
              </a:rPr>
              <a:t>The j</a:t>
            </a:r>
            <a:r>
              <a:rPr lang="en-US" sz="1800">
                <a:solidFill>
                  <a:schemeClr val="lt1"/>
                </a:solidFill>
              </a:rPr>
              <a:t>ob application process is </a:t>
            </a:r>
            <a:r>
              <a:rPr lang="en-US" sz="1800" u="sng">
                <a:solidFill>
                  <a:schemeClr val="lt1"/>
                </a:solidFill>
              </a:rPr>
              <a:t>overwhelming and inaccessible</a:t>
            </a:r>
            <a:endParaRPr sz="1800">
              <a:solidFill>
                <a:schemeClr val="lt1"/>
              </a:solidFill>
            </a:endParaRPr>
          </a:p>
        </p:txBody>
      </p:sp>
      <p:sp>
        <p:nvSpPr>
          <p:cNvPr id="810" name="Google Shape;810;p153"/>
          <p:cNvSpPr txBox="1"/>
          <p:nvPr/>
        </p:nvSpPr>
        <p:spPr>
          <a:xfrm>
            <a:off x="5030625" y="507625"/>
            <a:ext cx="4371000" cy="74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400">
                <a:solidFill>
                  <a:schemeClr val="lt2"/>
                </a:solidFill>
                <a:latin typeface="Open Sans"/>
                <a:ea typeface="Open Sans"/>
                <a:cs typeface="Open Sans"/>
                <a:sym typeface="Open Sans"/>
              </a:rPr>
              <a:t>THE PROBLEM</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814" name="Shape 814"/>
        <p:cNvGrpSpPr/>
        <p:nvPr/>
      </p:nvGrpSpPr>
      <p:grpSpPr>
        <a:xfrm>
          <a:off x="0" y="0"/>
          <a:ext cx="0" cy="0"/>
          <a:chOff x="0" y="0"/>
          <a:chExt cx="0" cy="0"/>
        </a:xfrm>
      </p:grpSpPr>
      <p:pic>
        <p:nvPicPr>
          <p:cNvPr id="815" name="Google Shape;815;p154"/>
          <p:cNvPicPr preferRelativeResize="0"/>
          <p:nvPr/>
        </p:nvPicPr>
        <p:blipFill rotWithShape="1">
          <a:blip r:embed="rId3">
            <a:alphaModFix/>
          </a:blip>
          <a:srcRect b="0" l="46508" r="-12760" t="0"/>
          <a:stretch/>
        </p:blipFill>
        <p:spPr>
          <a:xfrm>
            <a:off x="4155725" y="-135300"/>
            <a:ext cx="6307000" cy="5355000"/>
          </a:xfrm>
          <a:prstGeom prst="flowChartInputOutput">
            <a:avLst/>
          </a:prstGeom>
          <a:noFill/>
          <a:ln>
            <a:noFill/>
          </a:ln>
        </p:spPr>
      </p:pic>
      <p:sp>
        <p:nvSpPr>
          <p:cNvPr id="816" name="Google Shape;816;p154"/>
          <p:cNvSpPr txBox="1"/>
          <p:nvPr>
            <p:ph idx="4294967295" type="title"/>
          </p:nvPr>
        </p:nvSpPr>
        <p:spPr>
          <a:xfrm>
            <a:off x="257625" y="672750"/>
            <a:ext cx="3994800" cy="427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3400">
              <a:solidFill>
                <a:schemeClr val="lt2"/>
              </a:solidFill>
            </a:endParaRPr>
          </a:p>
          <a:p>
            <a:pPr indent="-342900" lvl="0" marL="457200" rtl="0" algn="l">
              <a:spcBef>
                <a:spcPts val="0"/>
              </a:spcBef>
              <a:spcAft>
                <a:spcPts val="0"/>
              </a:spcAft>
              <a:buClr>
                <a:schemeClr val="lt1"/>
              </a:buClr>
              <a:buSzPts val="1800"/>
              <a:buChar char="●"/>
            </a:pPr>
            <a:r>
              <a:rPr lang="en-US" sz="1800">
                <a:solidFill>
                  <a:schemeClr val="lt1"/>
                </a:solidFill>
              </a:rPr>
              <a:t>Provide </a:t>
            </a:r>
            <a:r>
              <a:rPr lang="en-US" sz="1800" u="sng">
                <a:solidFill>
                  <a:schemeClr val="lt1"/>
                </a:solidFill>
              </a:rPr>
              <a:t>single-source solution</a:t>
            </a:r>
            <a:r>
              <a:rPr lang="en-US" sz="1800">
                <a:solidFill>
                  <a:schemeClr val="lt1"/>
                </a:solidFill>
              </a:rPr>
              <a:t> for support/resources, training and development, and job application</a:t>
            </a:r>
            <a:endParaRPr sz="1800">
              <a:solidFill>
                <a:schemeClr val="lt1"/>
              </a:solidFill>
            </a:endParaRPr>
          </a:p>
          <a:p>
            <a:pPr indent="-342900" lvl="0" marL="457200" rtl="0" algn="l">
              <a:spcBef>
                <a:spcPts val="0"/>
              </a:spcBef>
              <a:spcAft>
                <a:spcPts val="0"/>
              </a:spcAft>
              <a:buClr>
                <a:schemeClr val="lt1"/>
              </a:buClr>
              <a:buSzPts val="1800"/>
              <a:buChar char="●"/>
            </a:pPr>
            <a:r>
              <a:rPr lang="en-US" sz="1800">
                <a:solidFill>
                  <a:schemeClr val="lt1"/>
                </a:solidFill>
              </a:rPr>
              <a:t>Focus on </a:t>
            </a:r>
            <a:r>
              <a:rPr lang="en-US" sz="1800" u="sng">
                <a:solidFill>
                  <a:schemeClr val="lt1"/>
                </a:solidFill>
              </a:rPr>
              <a:t>economically viable career paths</a:t>
            </a:r>
            <a:r>
              <a:rPr lang="en-US" sz="1800">
                <a:solidFill>
                  <a:schemeClr val="lt1"/>
                </a:solidFill>
              </a:rPr>
              <a:t>, not just ‘jobs’</a:t>
            </a:r>
            <a:endParaRPr sz="1800">
              <a:solidFill>
                <a:schemeClr val="lt1"/>
              </a:solidFill>
            </a:endParaRPr>
          </a:p>
          <a:p>
            <a:pPr indent="-342900" lvl="0" marL="457200" rtl="0" algn="l">
              <a:spcBef>
                <a:spcPts val="0"/>
              </a:spcBef>
              <a:spcAft>
                <a:spcPts val="0"/>
              </a:spcAft>
              <a:buClr>
                <a:schemeClr val="lt1"/>
              </a:buClr>
              <a:buSzPts val="1800"/>
              <a:buChar char="●"/>
            </a:pPr>
            <a:r>
              <a:rPr lang="en-US" sz="1800">
                <a:solidFill>
                  <a:schemeClr val="lt1"/>
                </a:solidFill>
              </a:rPr>
              <a:t>Combine </a:t>
            </a:r>
            <a:r>
              <a:rPr lang="en-US" sz="1800" u="sng">
                <a:solidFill>
                  <a:schemeClr val="lt1"/>
                </a:solidFill>
              </a:rPr>
              <a:t>product and program</a:t>
            </a:r>
            <a:r>
              <a:rPr lang="en-US" sz="1800">
                <a:solidFill>
                  <a:schemeClr val="lt1"/>
                </a:solidFill>
              </a:rPr>
              <a:t> to maximize results</a:t>
            </a:r>
            <a:endParaRPr sz="1800">
              <a:solidFill>
                <a:schemeClr val="lt1"/>
              </a:solidFill>
            </a:endParaRPr>
          </a:p>
          <a:p>
            <a:pPr indent="-342900" lvl="0" marL="457200" rtl="0" algn="l">
              <a:spcBef>
                <a:spcPts val="0"/>
              </a:spcBef>
              <a:spcAft>
                <a:spcPts val="0"/>
              </a:spcAft>
              <a:buClr>
                <a:schemeClr val="lt1"/>
              </a:buClr>
              <a:buSzPts val="1800"/>
              <a:buChar char="●"/>
            </a:pPr>
            <a:r>
              <a:rPr lang="en-US" sz="1800" u="sng">
                <a:solidFill>
                  <a:schemeClr val="lt1"/>
                </a:solidFill>
              </a:rPr>
              <a:t>Help NPO’s</a:t>
            </a:r>
            <a:r>
              <a:rPr lang="en-US" sz="1800">
                <a:solidFill>
                  <a:schemeClr val="lt1"/>
                </a:solidFill>
              </a:rPr>
              <a:t> work more efficiently and effectively</a:t>
            </a:r>
            <a:endParaRPr sz="1800">
              <a:solidFill>
                <a:schemeClr val="lt1"/>
              </a:solidFill>
            </a:endParaRPr>
          </a:p>
          <a:p>
            <a:pPr indent="-342900" lvl="0" marL="457200" rtl="0" algn="l">
              <a:spcBef>
                <a:spcPts val="0"/>
              </a:spcBef>
              <a:spcAft>
                <a:spcPts val="0"/>
              </a:spcAft>
              <a:buClr>
                <a:schemeClr val="lt1"/>
              </a:buClr>
              <a:buSzPts val="1800"/>
              <a:buChar char="●"/>
            </a:pPr>
            <a:r>
              <a:rPr lang="en-US" sz="1800">
                <a:solidFill>
                  <a:schemeClr val="lt1"/>
                </a:solidFill>
              </a:rPr>
              <a:t>Reduce supply/demand gap for employers</a:t>
            </a:r>
            <a:endParaRPr sz="1800">
              <a:solidFill>
                <a:schemeClr val="lt1"/>
              </a:solidFill>
            </a:endParaRPr>
          </a:p>
        </p:txBody>
      </p:sp>
      <p:cxnSp>
        <p:nvCxnSpPr>
          <p:cNvPr id="817" name="Google Shape;817;p154"/>
          <p:cNvCxnSpPr/>
          <p:nvPr/>
        </p:nvCxnSpPr>
        <p:spPr>
          <a:xfrm flipH="1">
            <a:off x="4252425" y="-105750"/>
            <a:ext cx="1178400" cy="5355000"/>
          </a:xfrm>
          <a:prstGeom prst="straightConnector1">
            <a:avLst/>
          </a:prstGeom>
          <a:noFill/>
          <a:ln cap="flat" cmpd="sng" w="228600">
            <a:solidFill>
              <a:schemeClr val="lt1"/>
            </a:solidFill>
            <a:prstDash val="solid"/>
            <a:round/>
            <a:headEnd len="med" w="med" type="none"/>
            <a:tailEnd len="med" w="med" type="none"/>
          </a:ln>
        </p:spPr>
      </p:cxnSp>
      <p:pic>
        <p:nvPicPr>
          <p:cNvPr id="818" name="Google Shape;818;p154"/>
          <p:cNvPicPr preferRelativeResize="0"/>
          <p:nvPr/>
        </p:nvPicPr>
        <p:blipFill>
          <a:blip r:embed="rId4">
            <a:alphaModFix/>
          </a:blip>
          <a:stretch>
            <a:fillRect/>
          </a:stretch>
        </p:blipFill>
        <p:spPr>
          <a:xfrm>
            <a:off x="8148313" y="4285578"/>
            <a:ext cx="565274" cy="565274"/>
          </a:xfrm>
          <a:prstGeom prst="rect">
            <a:avLst/>
          </a:prstGeom>
          <a:noFill/>
          <a:ln>
            <a:noFill/>
          </a:ln>
        </p:spPr>
      </p:pic>
      <p:sp>
        <p:nvSpPr>
          <p:cNvPr id="819" name="Google Shape;819;p154"/>
          <p:cNvSpPr txBox="1"/>
          <p:nvPr>
            <p:ph idx="4294967295" type="title"/>
          </p:nvPr>
        </p:nvSpPr>
        <p:spPr>
          <a:xfrm>
            <a:off x="7787450" y="4807329"/>
            <a:ext cx="1287000" cy="27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600">
                <a:solidFill>
                  <a:schemeClr val="lt1"/>
                </a:solidFill>
                <a:latin typeface="Open Sans Light"/>
                <a:ea typeface="Open Sans Light"/>
                <a:cs typeface="Open Sans Light"/>
                <a:sym typeface="Open Sans Light"/>
              </a:rPr>
              <a:t>HIRINGWELLDOINGGOOD.COM</a:t>
            </a:r>
            <a:endParaRPr sz="600">
              <a:solidFill>
                <a:schemeClr val="lt1"/>
              </a:solidFill>
              <a:latin typeface="Open Sans Light"/>
              <a:ea typeface="Open Sans Light"/>
              <a:cs typeface="Open Sans Light"/>
              <a:sym typeface="Open Sans Light"/>
            </a:endParaRPr>
          </a:p>
          <a:p>
            <a:pPr indent="0" lvl="0" marL="0" rtl="0" algn="l">
              <a:spcBef>
                <a:spcPts val="0"/>
              </a:spcBef>
              <a:spcAft>
                <a:spcPts val="0"/>
              </a:spcAft>
              <a:buNone/>
            </a:pPr>
            <a:r>
              <a:t/>
            </a:r>
            <a:endParaRPr sz="600">
              <a:solidFill>
                <a:schemeClr val="lt1"/>
              </a:solidFill>
              <a:latin typeface="Open Sans Light"/>
              <a:ea typeface="Open Sans Light"/>
              <a:cs typeface="Open Sans Light"/>
              <a:sym typeface="Open Sans Light"/>
            </a:endParaRPr>
          </a:p>
        </p:txBody>
      </p:sp>
      <p:sp>
        <p:nvSpPr>
          <p:cNvPr id="820" name="Google Shape;820;p154"/>
          <p:cNvSpPr txBox="1"/>
          <p:nvPr/>
        </p:nvSpPr>
        <p:spPr>
          <a:xfrm>
            <a:off x="156775" y="574875"/>
            <a:ext cx="4830900" cy="6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400">
                <a:solidFill>
                  <a:schemeClr val="lt2"/>
                </a:solidFill>
                <a:latin typeface="Open Sans"/>
                <a:ea typeface="Open Sans"/>
                <a:cs typeface="Open Sans"/>
                <a:sym typeface="Open Sans"/>
              </a:rPr>
              <a:t>A BETTER SOLUTION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137"/>
          <p:cNvSpPr txBox="1"/>
          <p:nvPr>
            <p:ph type="title"/>
          </p:nvPr>
        </p:nvSpPr>
        <p:spPr>
          <a:xfrm>
            <a:off x="427318" y="146215"/>
            <a:ext cx="8229600" cy="53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007E9D"/>
                </a:solidFill>
              </a:rPr>
              <a:t>Agenda</a:t>
            </a:r>
            <a:endParaRPr>
              <a:solidFill>
                <a:srgbClr val="007E9D"/>
              </a:solidFill>
            </a:endParaRPr>
          </a:p>
        </p:txBody>
      </p:sp>
      <p:sp>
        <p:nvSpPr>
          <p:cNvPr id="624" name="Google Shape;624;p137"/>
          <p:cNvSpPr txBox="1"/>
          <p:nvPr>
            <p:ph idx="1" type="body"/>
          </p:nvPr>
        </p:nvSpPr>
        <p:spPr>
          <a:xfrm>
            <a:off x="457200" y="1200150"/>
            <a:ext cx="8463000" cy="36258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SzPts val="2400"/>
              <a:buFont typeface="Lato"/>
              <a:buChar char="●"/>
            </a:pPr>
            <a:r>
              <a:rPr lang="en-US" sz="2400">
                <a:latin typeface="Lato"/>
                <a:ea typeface="Lato"/>
                <a:cs typeface="Lato"/>
                <a:sym typeface="Lato"/>
              </a:rPr>
              <a:t>Introductions</a:t>
            </a:r>
            <a:endParaRPr sz="2400">
              <a:latin typeface="Lato"/>
              <a:ea typeface="Lato"/>
              <a:cs typeface="Lato"/>
              <a:sym typeface="Lato"/>
            </a:endParaRPr>
          </a:p>
          <a:p>
            <a:pPr indent="-381000" lvl="0" marL="457200" rtl="0" algn="l">
              <a:lnSpc>
                <a:spcPct val="100000"/>
              </a:lnSpc>
              <a:spcBef>
                <a:spcPts val="0"/>
              </a:spcBef>
              <a:spcAft>
                <a:spcPts val="0"/>
              </a:spcAft>
              <a:buSzPts val="2400"/>
              <a:buFont typeface="Lato"/>
              <a:buChar char="●"/>
            </a:pPr>
            <a:r>
              <a:rPr lang="en-US" sz="2400">
                <a:latin typeface="Lato"/>
                <a:ea typeface="Lato"/>
                <a:cs typeface="Lato"/>
                <a:sym typeface="Lato"/>
              </a:rPr>
              <a:t>What does it take to succeed in a career?</a:t>
            </a:r>
            <a:endParaRPr sz="2400">
              <a:latin typeface="Lato"/>
              <a:ea typeface="Lato"/>
              <a:cs typeface="Lato"/>
              <a:sym typeface="Lato"/>
            </a:endParaRPr>
          </a:p>
          <a:p>
            <a:pPr indent="-381000" lvl="0" marL="457200" rtl="0" algn="l">
              <a:lnSpc>
                <a:spcPct val="100000"/>
              </a:lnSpc>
              <a:spcBef>
                <a:spcPts val="0"/>
              </a:spcBef>
              <a:spcAft>
                <a:spcPts val="0"/>
              </a:spcAft>
              <a:buSzPts val="2400"/>
              <a:buFont typeface="Lato"/>
              <a:buChar char="●"/>
            </a:pPr>
            <a:r>
              <a:rPr lang="en-US" sz="2400">
                <a:latin typeface="Lato"/>
                <a:ea typeface="Lato"/>
                <a:cs typeface="Lato"/>
                <a:sym typeface="Lato"/>
              </a:rPr>
              <a:t>How do skills “imperatives” factor into development</a:t>
            </a:r>
            <a:endParaRPr sz="2400">
              <a:latin typeface="Lato"/>
              <a:ea typeface="Lato"/>
              <a:cs typeface="Lato"/>
              <a:sym typeface="Lato"/>
            </a:endParaRPr>
          </a:p>
          <a:p>
            <a:pPr indent="-381000" lvl="0" marL="457200" rtl="0" algn="l">
              <a:lnSpc>
                <a:spcPct val="100000"/>
              </a:lnSpc>
              <a:spcBef>
                <a:spcPts val="0"/>
              </a:spcBef>
              <a:spcAft>
                <a:spcPts val="0"/>
              </a:spcAft>
              <a:buSzPts val="2400"/>
              <a:buFont typeface="Lato"/>
              <a:buChar char="●"/>
            </a:pPr>
            <a:r>
              <a:rPr lang="en-US" sz="2400">
                <a:latin typeface="Lato"/>
                <a:ea typeface="Lato"/>
                <a:cs typeface="Lato"/>
                <a:sym typeface="Lato"/>
              </a:rPr>
              <a:t>Integrated program model example</a:t>
            </a:r>
            <a:endParaRPr sz="2400">
              <a:latin typeface="Lato"/>
              <a:ea typeface="Lato"/>
              <a:cs typeface="Lato"/>
              <a:sym typeface="Lato"/>
            </a:endParaRPr>
          </a:p>
          <a:p>
            <a:pPr indent="-381000" lvl="0" marL="457200" rtl="0" algn="l">
              <a:lnSpc>
                <a:spcPct val="100000"/>
              </a:lnSpc>
              <a:spcBef>
                <a:spcPts val="0"/>
              </a:spcBef>
              <a:spcAft>
                <a:spcPts val="0"/>
              </a:spcAft>
              <a:buSzPts val="2400"/>
              <a:buFont typeface="Lato"/>
              <a:buChar char="●"/>
            </a:pPr>
            <a:r>
              <a:rPr lang="en-US" sz="2400">
                <a:latin typeface="Lato"/>
                <a:ea typeface="Lato"/>
                <a:cs typeface="Lato"/>
                <a:sym typeface="Lato"/>
              </a:rPr>
              <a:t>Measuring impact</a:t>
            </a:r>
            <a:endParaRPr sz="2400">
              <a:latin typeface="Lato"/>
              <a:ea typeface="Lato"/>
              <a:cs typeface="Lato"/>
              <a:sym typeface="Lato"/>
            </a:endParaRPr>
          </a:p>
          <a:p>
            <a:pPr indent="0" lvl="0" marL="0" rtl="0" algn="l">
              <a:lnSpc>
                <a:spcPct val="100000"/>
              </a:lnSpc>
              <a:spcBef>
                <a:spcPts val="1600"/>
              </a:spcBef>
              <a:spcAft>
                <a:spcPts val="1600"/>
              </a:spcAft>
              <a:buNone/>
            </a:pPr>
            <a:r>
              <a:t/>
            </a:r>
            <a:endParaRPr sz="2400">
              <a:latin typeface="Lato"/>
              <a:ea typeface="Lato"/>
              <a:cs typeface="Lato"/>
              <a:sym typeface="Lato"/>
            </a:endParaRPr>
          </a:p>
        </p:txBody>
      </p:sp>
      <p:sp>
        <p:nvSpPr>
          <p:cNvPr id="625" name="Google Shape;625;p137"/>
          <p:cNvSpPr txBox="1"/>
          <p:nvPr/>
        </p:nvSpPr>
        <p:spPr>
          <a:xfrm>
            <a:off x="1424650" y="416300"/>
            <a:ext cx="5328600" cy="6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626" name="Google Shape;626;p137"/>
          <p:cNvPicPr preferRelativeResize="0"/>
          <p:nvPr/>
        </p:nvPicPr>
        <p:blipFill rotWithShape="1">
          <a:blip r:embed="rId3">
            <a:alphaModFix amt="16000"/>
          </a:blip>
          <a:srcRect b="0" l="0" r="78121" t="13156"/>
          <a:stretch/>
        </p:blipFill>
        <p:spPr>
          <a:xfrm>
            <a:off x="5935525" y="0"/>
            <a:ext cx="3208474" cy="3575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pic>
        <p:nvPicPr>
          <p:cNvPr id="826" name="Google Shape;826;p155"/>
          <p:cNvPicPr preferRelativeResize="0"/>
          <p:nvPr/>
        </p:nvPicPr>
        <p:blipFill rotWithShape="1">
          <a:blip r:embed="rId3">
            <a:alphaModFix/>
          </a:blip>
          <a:srcRect b="0" l="6421" r="5736" t="0"/>
          <a:stretch/>
        </p:blipFill>
        <p:spPr>
          <a:xfrm>
            <a:off x="0" y="0"/>
            <a:ext cx="9144001" cy="5143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830" name="Shape 830"/>
        <p:cNvGrpSpPr/>
        <p:nvPr/>
      </p:nvGrpSpPr>
      <p:grpSpPr>
        <a:xfrm>
          <a:off x="0" y="0"/>
          <a:ext cx="0" cy="0"/>
          <a:chOff x="0" y="0"/>
          <a:chExt cx="0" cy="0"/>
        </a:xfrm>
      </p:grpSpPr>
      <p:pic>
        <p:nvPicPr>
          <p:cNvPr id="831" name="Google Shape;831;p156"/>
          <p:cNvPicPr preferRelativeResize="0"/>
          <p:nvPr/>
        </p:nvPicPr>
        <p:blipFill rotWithShape="1">
          <a:blip r:embed="rId3">
            <a:alphaModFix/>
          </a:blip>
          <a:srcRect b="0" l="20483" r="20073" t="0"/>
          <a:stretch/>
        </p:blipFill>
        <p:spPr>
          <a:xfrm>
            <a:off x="3497634" y="402308"/>
            <a:ext cx="5457407" cy="4338895"/>
          </a:xfrm>
          <a:prstGeom prst="rect">
            <a:avLst/>
          </a:prstGeom>
          <a:noFill/>
          <a:ln>
            <a:noFill/>
          </a:ln>
        </p:spPr>
      </p:pic>
      <p:pic>
        <p:nvPicPr>
          <p:cNvPr id="832" name="Google Shape;832;p156"/>
          <p:cNvPicPr preferRelativeResize="0"/>
          <p:nvPr/>
        </p:nvPicPr>
        <p:blipFill rotWithShape="1">
          <a:blip r:embed="rId4">
            <a:alphaModFix/>
          </a:blip>
          <a:srcRect b="0" l="445" r="455" t="0"/>
          <a:stretch/>
        </p:blipFill>
        <p:spPr>
          <a:xfrm>
            <a:off x="3844142" y="817306"/>
            <a:ext cx="4727602" cy="2537974"/>
          </a:xfrm>
          <a:prstGeom prst="rect">
            <a:avLst/>
          </a:prstGeom>
          <a:noFill/>
          <a:ln>
            <a:noFill/>
          </a:ln>
        </p:spPr>
      </p:pic>
      <p:sp>
        <p:nvSpPr>
          <p:cNvPr id="833" name="Google Shape;833;p156"/>
          <p:cNvSpPr txBox="1"/>
          <p:nvPr>
            <p:ph idx="4294967295" type="title"/>
          </p:nvPr>
        </p:nvSpPr>
        <p:spPr>
          <a:xfrm>
            <a:off x="136800" y="330350"/>
            <a:ext cx="3533700" cy="64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3300">
                <a:solidFill>
                  <a:schemeClr val="lt2"/>
                </a:solidFill>
              </a:rPr>
              <a:t>SOFT SKILLS</a:t>
            </a:r>
            <a:endParaRPr sz="1700">
              <a:solidFill>
                <a:schemeClr val="lt1"/>
              </a:solidFill>
            </a:endParaRPr>
          </a:p>
        </p:txBody>
      </p:sp>
      <p:pic>
        <p:nvPicPr>
          <p:cNvPr id="834" name="Google Shape;834;p156"/>
          <p:cNvPicPr preferRelativeResize="0"/>
          <p:nvPr/>
        </p:nvPicPr>
        <p:blipFill>
          <a:blip r:embed="rId5">
            <a:alphaModFix/>
          </a:blip>
          <a:stretch>
            <a:fillRect/>
          </a:stretch>
        </p:blipFill>
        <p:spPr>
          <a:xfrm>
            <a:off x="8148313" y="4285578"/>
            <a:ext cx="565274" cy="565274"/>
          </a:xfrm>
          <a:prstGeom prst="rect">
            <a:avLst/>
          </a:prstGeom>
          <a:noFill/>
          <a:ln>
            <a:noFill/>
          </a:ln>
        </p:spPr>
      </p:pic>
      <p:sp>
        <p:nvSpPr>
          <p:cNvPr id="835" name="Google Shape;835;p156"/>
          <p:cNvSpPr txBox="1"/>
          <p:nvPr>
            <p:ph idx="4294967295" type="title"/>
          </p:nvPr>
        </p:nvSpPr>
        <p:spPr>
          <a:xfrm>
            <a:off x="7787450" y="4807329"/>
            <a:ext cx="1287000" cy="27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600">
                <a:solidFill>
                  <a:schemeClr val="lt1"/>
                </a:solidFill>
                <a:latin typeface="Open Sans Light"/>
                <a:ea typeface="Open Sans Light"/>
                <a:cs typeface="Open Sans Light"/>
                <a:sym typeface="Open Sans Light"/>
              </a:rPr>
              <a:t>HIRINGWELLDOINGGOOD.COM</a:t>
            </a:r>
            <a:endParaRPr sz="600">
              <a:solidFill>
                <a:schemeClr val="lt1"/>
              </a:solidFill>
              <a:latin typeface="Open Sans Light"/>
              <a:ea typeface="Open Sans Light"/>
              <a:cs typeface="Open Sans Light"/>
              <a:sym typeface="Open Sans Light"/>
            </a:endParaRPr>
          </a:p>
          <a:p>
            <a:pPr indent="0" lvl="0" marL="0" rtl="0" algn="l">
              <a:spcBef>
                <a:spcPts val="0"/>
              </a:spcBef>
              <a:spcAft>
                <a:spcPts val="0"/>
              </a:spcAft>
              <a:buNone/>
            </a:pPr>
            <a:r>
              <a:t/>
            </a:r>
            <a:endParaRPr sz="600">
              <a:solidFill>
                <a:schemeClr val="lt1"/>
              </a:solidFill>
              <a:latin typeface="Open Sans Light"/>
              <a:ea typeface="Open Sans Light"/>
              <a:cs typeface="Open Sans Light"/>
              <a:sym typeface="Open Sans Light"/>
            </a:endParaRPr>
          </a:p>
        </p:txBody>
      </p:sp>
      <p:sp>
        <p:nvSpPr>
          <p:cNvPr id="836" name="Google Shape;836;p156"/>
          <p:cNvSpPr txBox="1"/>
          <p:nvPr/>
        </p:nvSpPr>
        <p:spPr>
          <a:xfrm>
            <a:off x="136800" y="919350"/>
            <a:ext cx="3323400" cy="377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lt1"/>
                </a:solidFill>
                <a:latin typeface="Open Sans"/>
                <a:ea typeface="Open Sans"/>
                <a:cs typeface="Open Sans"/>
                <a:sym typeface="Open Sans"/>
              </a:rPr>
              <a:t>STRENGTHS-BASED </a:t>
            </a:r>
            <a:endParaRPr sz="2100">
              <a:solidFill>
                <a:schemeClr val="lt1"/>
              </a:solidFill>
              <a:latin typeface="Open Sans"/>
              <a:ea typeface="Open Sans"/>
              <a:cs typeface="Open Sans"/>
              <a:sym typeface="Open Sans"/>
            </a:endParaRPr>
          </a:p>
          <a:p>
            <a:pPr indent="0" lvl="0" marL="0" rtl="0" algn="l">
              <a:spcBef>
                <a:spcPts val="0"/>
              </a:spcBef>
              <a:spcAft>
                <a:spcPts val="0"/>
              </a:spcAft>
              <a:buNone/>
            </a:pPr>
            <a:r>
              <a:rPr lang="en-US" sz="2100">
                <a:solidFill>
                  <a:schemeClr val="lt1"/>
                </a:solidFill>
                <a:latin typeface="Open Sans"/>
                <a:ea typeface="Open Sans"/>
                <a:cs typeface="Open Sans"/>
                <a:sym typeface="Open Sans"/>
              </a:rPr>
              <a:t>ASSESSMENT &amp; REPORT</a:t>
            </a:r>
            <a:endParaRPr sz="21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2100">
              <a:solidFill>
                <a:schemeClr val="lt1"/>
              </a:solidFill>
              <a:latin typeface="Open Sans"/>
              <a:ea typeface="Open Sans"/>
              <a:cs typeface="Open Sans"/>
              <a:sym typeface="Open Sans"/>
            </a:endParaRPr>
          </a:p>
          <a:p>
            <a:pPr indent="0" lvl="0" marL="0" rtl="0" algn="l">
              <a:spcBef>
                <a:spcPts val="0"/>
              </a:spcBef>
              <a:spcAft>
                <a:spcPts val="0"/>
              </a:spcAft>
              <a:buNone/>
            </a:pPr>
            <a:r>
              <a:rPr lang="en-US" sz="2100">
                <a:solidFill>
                  <a:schemeClr val="lt1"/>
                </a:solidFill>
                <a:latin typeface="Open Sans"/>
                <a:ea typeface="Open Sans"/>
                <a:cs typeface="Open Sans"/>
                <a:sym typeface="Open Sans"/>
              </a:rPr>
              <a:t>A simple </a:t>
            </a:r>
            <a:r>
              <a:rPr lang="en-US" sz="2100" u="sng">
                <a:solidFill>
                  <a:schemeClr val="lt1"/>
                </a:solidFill>
                <a:latin typeface="Open Sans"/>
                <a:ea typeface="Open Sans"/>
                <a:cs typeface="Open Sans"/>
                <a:sym typeface="Open Sans"/>
              </a:rPr>
              <a:t>assessment</a:t>
            </a:r>
            <a:r>
              <a:rPr lang="en-US" sz="2100">
                <a:solidFill>
                  <a:schemeClr val="lt1"/>
                </a:solidFill>
                <a:latin typeface="Open Sans"/>
                <a:ea typeface="Open Sans"/>
                <a:cs typeface="Open Sans"/>
                <a:sym typeface="Open Sans"/>
              </a:rPr>
              <a:t> and comprehensive </a:t>
            </a:r>
            <a:r>
              <a:rPr lang="en-US" sz="2100" u="sng">
                <a:solidFill>
                  <a:schemeClr val="lt1"/>
                </a:solidFill>
                <a:latin typeface="Open Sans"/>
                <a:ea typeface="Open Sans"/>
                <a:cs typeface="Open Sans"/>
                <a:sym typeface="Open Sans"/>
              </a:rPr>
              <a:t>results report</a:t>
            </a:r>
            <a:r>
              <a:rPr lang="en-US" sz="2100">
                <a:solidFill>
                  <a:schemeClr val="lt1"/>
                </a:solidFill>
                <a:latin typeface="Open Sans"/>
                <a:ea typeface="Open Sans"/>
                <a:cs typeface="Open Sans"/>
                <a:sym typeface="Open Sans"/>
              </a:rPr>
              <a:t> that allows candidates to learn more about how their </a:t>
            </a:r>
            <a:r>
              <a:rPr lang="en-US" sz="2100" u="sng">
                <a:solidFill>
                  <a:schemeClr val="lt1"/>
                </a:solidFill>
                <a:latin typeface="Open Sans"/>
                <a:ea typeface="Open Sans"/>
                <a:cs typeface="Open Sans"/>
                <a:sym typeface="Open Sans"/>
              </a:rPr>
              <a:t>soft skills and strengths</a:t>
            </a:r>
            <a:r>
              <a:rPr lang="en-US" sz="2100">
                <a:solidFill>
                  <a:schemeClr val="lt1"/>
                </a:solidFill>
                <a:latin typeface="Open Sans"/>
                <a:ea typeface="Open Sans"/>
                <a:cs typeface="Open Sans"/>
                <a:sym typeface="Open Sans"/>
              </a:rPr>
              <a:t> can help them succeed at work and at home.</a:t>
            </a:r>
            <a:endParaRPr sz="2100">
              <a:solidFill>
                <a:schemeClr val="lt1"/>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pic>
        <p:nvPicPr>
          <p:cNvPr id="842" name="Google Shape;842;p157"/>
          <p:cNvPicPr preferRelativeResize="0"/>
          <p:nvPr/>
        </p:nvPicPr>
        <p:blipFill>
          <a:blip r:embed="rId3">
            <a:alphaModFix/>
          </a:blip>
          <a:stretch>
            <a:fillRect/>
          </a:stretch>
        </p:blipFill>
        <p:spPr>
          <a:xfrm>
            <a:off x="457200" y="0"/>
            <a:ext cx="8291740" cy="5143499"/>
          </a:xfrm>
          <a:prstGeom prst="rect">
            <a:avLst/>
          </a:prstGeom>
          <a:noFill/>
          <a:ln>
            <a:noFill/>
          </a:ln>
        </p:spPr>
      </p:pic>
      <p:sp>
        <p:nvSpPr>
          <p:cNvPr id="843" name="Google Shape;843;p157"/>
          <p:cNvSpPr/>
          <p:nvPr/>
        </p:nvSpPr>
        <p:spPr>
          <a:xfrm>
            <a:off x="7276175" y="28950"/>
            <a:ext cx="1572900" cy="138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157"/>
          <p:cNvSpPr/>
          <p:nvPr/>
        </p:nvSpPr>
        <p:spPr>
          <a:xfrm>
            <a:off x="277875" y="28950"/>
            <a:ext cx="1572900" cy="42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157"/>
          <p:cNvSpPr/>
          <p:nvPr/>
        </p:nvSpPr>
        <p:spPr>
          <a:xfrm>
            <a:off x="343425" y="924400"/>
            <a:ext cx="1572900" cy="42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pic>
        <p:nvPicPr>
          <p:cNvPr id="851" name="Google Shape;851;p158"/>
          <p:cNvPicPr preferRelativeResize="0"/>
          <p:nvPr/>
        </p:nvPicPr>
        <p:blipFill>
          <a:blip r:embed="rId3">
            <a:alphaModFix/>
          </a:blip>
          <a:stretch>
            <a:fillRect/>
          </a:stretch>
        </p:blipFill>
        <p:spPr>
          <a:xfrm>
            <a:off x="0" y="304800"/>
            <a:ext cx="9143999" cy="4406586"/>
          </a:xfrm>
          <a:prstGeom prst="rect">
            <a:avLst/>
          </a:prstGeom>
          <a:noFill/>
          <a:ln>
            <a:noFill/>
          </a:ln>
        </p:spPr>
      </p:pic>
      <p:sp>
        <p:nvSpPr>
          <p:cNvPr id="852" name="Google Shape;852;p158"/>
          <p:cNvSpPr/>
          <p:nvPr/>
        </p:nvSpPr>
        <p:spPr>
          <a:xfrm>
            <a:off x="7276175" y="28950"/>
            <a:ext cx="1572900" cy="138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158"/>
          <p:cNvSpPr/>
          <p:nvPr/>
        </p:nvSpPr>
        <p:spPr>
          <a:xfrm>
            <a:off x="343425" y="924400"/>
            <a:ext cx="1572900" cy="42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857" name="Shape 857"/>
        <p:cNvGrpSpPr/>
        <p:nvPr/>
      </p:nvGrpSpPr>
      <p:grpSpPr>
        <a:xfrm>
          <a:off x="0" y="0"/>
          <a:ext cx="0" cy="0"/>
          <a:chOff x="0" y="0"/>
          <a:chExt cx="0" cy="0"/>
        </a:xfrm>
      </p:grpSpPr>
      <p:pic>
        <p:nvPicPr>
          <p:cNvPr id="858" name="Google Shape;858;p159"/>
          <p:cNvPicPr preferRelativeResize="0"/>
          <p:nvPr/>
        </p:nvPicPr>
        <p:blipFill rotWithShape="1">
          <a:blip r:embed="rId3">
            <a:alphaModFix/>
          </a:blip>
          <a:srcRect b="0" l="20483" r="20073" t="0"/>
          <a:stretch/>
        </p:blipFill>
        <p:spPr>
          <a:xfrm>
            <a:off x="3497634" y="402308"/>
            <a:ext cx="5457407" cy="4338895"/>
          </a:xfrm>
          <a:prstGeom prst="rect">
            <a:avLst/>
          </a:prstGeom>
          <a:noFill/>
          <a:ln>
            <a:noFill/>
          </a:ln>
        </p:spPr>
      </p:pic>
      <p:pic>
        <p:nvPicPr>
          <p:cNvPr id="859" name="Google Shape;859;p159"/>
          <p:cNvPicPr preferRelativeResize="0"/>
          <p:nvPr/>
        </p:nvPicPr>
        <p:blipFill rotWithShape="1">
          <a:blip r:embed="rId4">
            <a:alphaModFix/>
          </a:blip>
          <a:srcRect b="0" l="416" r="416" t="0"/>
          <a:stretch/>
        </p:blipFill>
        <p:spPr>
          <a:xfrm>
            <a:off x="3844142" y="817306"/>
            <a:ext cx="4727598" cy="2537975"/>
          </a:xfrm>
          <a:prstGeom prst="rect">
            <a:avLst/>
          </a:prstGeom>
          <a:noFill/>
          <a:ln>
            <a:noFill/>
          </a:ln>
        </p:spPr>
      </p:pic>
      <p:sp>
        <p:nvSpPr>
          <p:cNvPr id="860" name="Google Shape;860;p159"/>
          <p:cNvSpPr txBox="1"/>
          <p:nvPr>
            <p:ph idx="4294967295" type="title"/>
          </p:nvPr>
        </p:nvSpPr>
        <p:spPr>
          <a:xfrm>
            <a:off x="136800" y="330350"/>
            <a:ext cx="3533700" cy="64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3300">
                <a:solidFill>
                  <a:schemeClr val="lt2"/>
                </a:solidFill>
              </a:rPr>
              <a:t>TRAINING</a:t>
            </a:r>
            <a:endParaRPr sz="1700">
              <a:solidFill>
                <a:schemeClr val="lt1"/>
              </a:solidFill>
            </a:endParaRPr>
          </a:p>
        </p:txBody>
      </p:sp>
      <p:pic>
        <p:nvPicPr>
          <p:cNvPr id="861" name="Google Shape;861;p159"/>
          <p:cNvPicPr preferRelativeResize="0"/>
          <p:nvPr/>
        </p:nvPicPr>
        <p:blipFill>
          <a:blip r:embed="rId5">
            <a:alphaModFix/>
          </a:blip>
          <a:stretch>
            <a:fillRect/>
          </a:stretch>
        </p:blipFill>
        <p:spPr>
          <a:xfrm>
            <a:off x="8148313" y="4285578"/>
            <a:ext cx="565274" cy="565274"/>
          </a:xfrm>
          <a:prstGeom prst="rect">
            <a:avLst/>
          </a:prstGeom>
          <a:noFill/>
          <a:ln>
            <a:noFill/>
          </a:ln>
        </p:spPr>
      </p:pic>
      <p:sp>
        <p:nvSpPr>
          <p:cNvPr id="862" name="Google Shape;862;p159"/>
          <p:cNvSpPr txBox="1"/>
          <p:nvPr>
            <p:ph idx="4294967295" type="title"/>
          </p:nvPr>
        </p:nvSpPr>
        <p:spPr>
          <a:xfrm>
            <a:off x="7787450" y="4807329"/>
            <a:ext cx="1287000" cy="27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600">
                <a:solidFill>
                  <a:schemeClr val="lt1"/>
                </a:solidFill>
                <a:latin typeface="Open Sans Light"/>
                <a:ea typeface="Open Sans Light"/>
                <a:cs typeface="Open Sans Light"/>
                <a:sym typeface="Open Sans Light"/>
              </a:rPr>
              <a:t>HIRINGWELLDOINGGOOD.COM</a:t>
            </a:r>
            <a:endParaRPr sz="600">
              <a:solidFill>
                <a:schemeClr val="lt1"/>
              </a:solidFill>
              <a:latin typeface="Open Sans Light"/>
              <a:ea typeface="Open Sans Light"/>
              <a:cs typeface="Open Sans Light"/>
              <a:sym typeface="Open Sans Light"/>
            </a:endParaRPr>
          </a:p>
          <a:p>
            <a:pPr indent="0" lvl="0" marL="0" rtl="0" algn="l">
              <a:spcBef>
                <a:spcPts val="0"/>
              </a:spcBef>
              <a:spcAft>
                <a:spcPts val="0"/>
              </a:spcAft>
              <a:buNone/>
            </a:pPr>
            <a:r>
              <a:t/>
            </a:r>
            <a:endParaRPr sz="600">
              <a:solidFill>
                <a:schemeClr val="lt1"/>
              </a:solidFill>
              <a:latin typeface="Open Sans Light"/>
              <a:ea typeface="Open Sans Light"/>
              <a:cs typeface="Open Sans Light"/>
              <a:sym typeface="Open Sans Light"/>
            </a:endParaRPr>
          </a:p>
        </p:txBody>
      </p:sp>
      <p:sp>
        <p:nvSpPr>
          <p:cNvPr id="863" name="Google Shape;863;p159"/>
          <p:cNvSpPr txBox="1"/>
          <p:nvPr/>
        </p:nvSpPr>
        <p:spPr>
          <a:xfrm>
            <a:off x="136800" y="940325"/>
            <a:ext cx="3360900" cy="387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lt1"/>
                </a:solidFill>
                <a:latin typeface="Open Sans"/>
                <a:ea typeface="Open Sans"/>
                <a:cs typeface="Open Sans"/>
                <a:sym typeface="Open Sans"/>
              </a:rPr>
              <a:t>VIRTUAL SOFT-SKILLS TRAINING COURSES</a:t>
            </a:r>
            <a:endParaRPr sz="21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2100">
              <a:solidFill>
                <a:schemeClr val="lt1"/>
              </a:solidFill>
              <a:latin typeface="Open Sans"/>
              <a:ea typeface="Open Sans"/>
              <a:cs typeface="Open Sans"/>
              <a:sym typeface="Open Sans"/>
            </a:endParaRPr>
          </a:p>
          <a:p>
            <a:pPr indent="0" lvl="0" marL="0" rtl="0" algn="l">
              <a:spcBef>
                <a:spcPts val="0"/>
              </a:spcBef>
              <a:spcAft>
                <a:spcPts val="0"/>
              </a:spcAft>
              <a:buNone/>
            </a:pPr>
            <a:r>
              <a:rPr lang="en-US" sz="2100">
                <a:solidFill>
                  <a:schemeClr val="lt1"/>
                </a:solidFill>
                <a:latin typeface="Open Sans"/>
                <a:ea typeface="Open Sans"/>
                <a:cs typeface="Open Sans"/>
                <a:sym typeface="Open Sans"/>
              </a:rPr>
              <a:t>A suite of over 50 </a:t>
            </a:r>
            <a:r>
              <a:rPr lang="en-US" sz="2100" u="sng">
                <a:solidFill>
                  <a:schemeClr val="lt1"/>
                </a:solidFill>
                <a:latin typeface="Open Sans"/>
                <a:ea typeface="Open Sans"/>
                <a:cs typeface="Open Sans"/>
                <a:sym typeface="Open Sans"/>
              </a:rPr>
              <a:t>virtual courses</a:t>
            </a:r>
            <a:r>
              <a:rPr lang="en-US" sz="2100">
                <a:solidFill>
                  <a:schemeClr val="lt1"/>
                </a:solidFill>
                <a:latin typeface="Open Sans"/>
                <a:ea typeface="Open Sans"/>
                <a:cs typeface="Open Sans"/>
                <a:sym typeface="Open Sans"/>
              </a:rPr>
              <a:t> focused on </a:t>
            </a:r>
            <a:r>
              <a:rPr lang="en-US" sz="2100" u="sng">
                <a:solidFill>
                  <a:schemeClr val="lt1"/>
                </a:solidFill>
                <a:latin typeface="Open Sans"/>
                <a:ea typeface="Open Sans"/>
                <a:cs typeface="Open Sans"/>
                <a:sym typeface="Open Sans"/>
              </a:rPr>
              <a:t>developing soft skills</a:t>
            </a:r>
            <a:r>
              <a:rPr lang="en-US" sz="2100">
                <a:solidFill>
                  <a:schemeClr val="lt1"/>
                </a:solidFill>
                <a:latin typeface="Open Sans"/>
                <a:ea typeface="Open Sans"/>
                <a:cs typeface="Open Sans"/>
                <a:sym typeface="Open Sans"/>
              </a:rPr>
              <a:t> that will prepare candidates for the job and life that they aspire towards.</a:t>
            </a:r>
            <a:endParaRPr sz="2100">
              <a:solidFill>
                <a:schemeClr val="lt1"/>
              </a:solidFill>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pic>
        <p:nvPicPr>
          <p:cNvPr id="869" name="Google Shape;869;p160"/>
          <p:cNvPicPr preferRelativeResize="0"/>
          <p:nvPr/>
        </p:nvPicPr>
        <p:blipFill>
          <a:blip r:embed="rId3">
            <a:alphaModFix/>
          </a:blip>
          <a:stretch>
            <a:fillRect/>
          </a:stretch>
        </p:blipFill>
        <p:spPr>
          <a:xfrm>
            <a:off x="990600" y="0"/>
            <a:ext cx="7194783" cy="51435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pic>
        <p:nvPicPr>
          <p:cNvPr id="875" name="Google Shape;875;p161"/>
          <p:cNvPicPr preferRelativeResize="0"/>
          <p:nvPr/>
        </p:nvPicPr>
        <p:blipFill>
          <a:blip r:embed="rId3">
            <a:alphaModFix/>
          </a:blip>
          <a:stretch>
            <a:fillRect/>
          </a:stretch>
        </p:blipFill>
        <p:spPr>
          <a:xfrm>
            <a:off x="0" y="0"/>
            <a:ext cx="9144001" cy="51434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162"/>
          <p:cNvSpPr txBox="1"/>
          <p:nvPr/>
        </p:nvSpPr>
        <p:spPr>
          <a:xfrm>
            <a:off x="454825" y="1627650"/>
            <a:ext cx="5307000" cy="11223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sz="3200">
                <a:solidFill>
                  <a:srgbClr val="007E9D"/>
                </a:solidFill>
                <a:latin typeface="Lato"/>
                <a:ea typeface="Lato"/>
                <a:cs typeface="Lato"/>
                <a:sym typeface="Lato"/>
              </a:rPr>
              <a:t>Using Skills Growth Over Time Data for Measuring Impact</a:t>
            </a:r>
            <a:endParaRPr b="1" sz="3200">
              <a:solidFill>
                <a:srgbClr val="007E9D"/>
              </a:solidFill>
              <a:latin typeface="Lato"/>
              <a:ea typeface="Lato"/>
              <a:cs typeface="Lato"/>
              <a:sym typeface="Lato"/>
            </a:endParaRPr>
          </a:p>
        </p:txBody>
      </p:sp>
      <p:pic>
        <p:nvPicPr>
          <p:cNvPr id="881" name="Google Shape;881;p162"/>
          <p:cNvPicPr preferRelativeResize="0"/>
          <p:nvPr/>
        </p:nvPicPr>
        <p:blipFill rotWithShape="1">
          <a:blip r:embed="rId3">
            <a:alphaModFix amt="16000"/>
          </a:blip>
          <a:srcRect b="0" l="0" r="78121" t="13156"/>
          <a:stretch/>
        </p:blipFill>
        <p:spPr>
          <a:xfrm>
            <a:off x="5935525" y="0"/>
            <a:ext cx="3208474" cy="3575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163"/>
          <p:cNvSpPr txBox="1"/>
          <p:nvPr>
            <p:ph type="title"/>
          </p:nvPr>
        </p:nvSpPr>
        <p:spPr>
          <a:xfrm>
            <a:off x="427318" y="146215"/>
            <a:ext cx="8229600" cy="53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007E9D"/>
                </a:solidFill>
              </a:rPr>
              <a:t>Questions? Please reach out!</a:t>
            </a:r>
            <a:endParaRPr>
              <a:solidFill>
                <a:srgbClr val="007E9D"/>
              </a:solidFill>
            </a:endParaRPr>
          </a:p>
        </p:txBody>
      </p:sp>
      <p:sp>
        <p:nvSpPr>
          <p:cNvPr id="888" name="Google Shape;888;p163"/>
          <p:cNvSpPr txBox="1"/>
          <p:nvPr/>
        </p:nvSpPr>
        <p:spPr>
          <a:xfrm>
            <a:off x="1424650" y="416300"/>
            <a:ext cx="5328600" cy="6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889" name="Google Shape;889;p163"/>
          <p:cNvPicPr preferRelativeResize="0"/>
          <p:nvPr/>
        </p:nvPicPr>
        <p:blipFill rotWithShape="1">
          <a:blip r:embed="rId3">
            <a:alphaModFix amt="16000"/>
          </a:blip>
          <a:srcRect b="0" l="0" r="78121" t="13156"/>
          <a:stretch/>
        </p:blipFill>
        <p:spPr>
          <a:xfrm>
            <a:off x="5935525" y="0"/>
            <a:ext cx="3208474" cy="3575600"/>
          </a:xfrm>
          <a:prstGeom prst="rect">
            <a:avLst/>
          </a:prstGeom>
          <a:noFill/>
          <a:ln>
            <a:noFill/>
          </a:ln>
        </p:spPr>
      </p:pic>
      <p:pic>
        <p:nvPicPr>
          <p:cNvPr id="890" name="Google Shape;890;p163"/>
          <p:cNvPicPr preferRelativeResize="0"/>
          <p:nvPr/>
        </p:nvPicPr>
        <p:blipFill>
          <a:blip r:embed="rId4">
            <a:alphaModFix/>
          </a:blip>
          <a:stretch>
            <a:fillRect/>
          </a:stretch>
        </p:blipFill>
        <p:spPr>
          <a:xfrm>
            <a:off x="5228551" y="3065800"/>
            <a:ext cx="1375964" cy="426575"/>
          </a:xfrm>
          <a:prstGeom prst="rect">
            <a:avLst/>
          </a:prstGeom>
          <a:noFill/>
          <a:ln>
            <a:noFill/>
          </a:ln>
        </p:spPr>
      </p:pic>
      <p:pic>
        <p:nvPicPr>
          <p:cNvPr id="891" name="Google Shape;891;p163"/>
          <p:cNvPicPr preferRelativeResize="0"/>
          <p:nvPr/>
        </p:nvPicPr>
        <p:blipFill rotWithShape="1">
          <a:blip r:embed="rId5">
            <a:alphaModFix/>
          </a:blip>
          <a:srcRect b="1248" l="0" r="0" t="1248"/>
          <a:stretch/>
        </p:blipFill>
        <p:spPr>
          <a:xfrm>
            <a:off x="4965305" y="1250187"/>
            <a:ext cx="1902471" cy="1707799"/>
          </a:xfrm>
          <a:prstGeom prst="rect">
            <a:avLst/>
          </a:prstGeom>
          <a:noFill/>
          <a:ln>
            <a:noFill/>
          </a:ln>
          <a:effectLst>
            <a:outerShdw blurRad="57150" rotWithShape="0" algn="bl" dir="5400000" dist="19050">
              <a:srgbClr val="000000">
                <a:alpha val="50000"/>
              </a:srgbClr>
            </a:outerShdw>
          </a:effectLst>
        </p:spPr>
      </p:pic>
      <p:sp>
        <p:nvSpPr>
          <p:cNvPr id="892" name="Google Shape;892;p163"/>
          <p:cNvSpPr txBox="1"/>
          <p:nvPr/>
        </p:nvSpPr>
        <p:spPr>
          <a:xfrm>
            <a:off x="4570925" y="3459575"/>
            <a:ext cx="2705100" cy="42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666666"/>
                </a:solidFill>
                <a:latin typeface="Lato"/>
                <a:ea typeface="Lato"/>
                <a:cs typeface="Lato"/>
                <a:sym typeface="Lato"/>
              </a:rPr>
              <a:t>Michael Simpson</a:t>
            </a:r>
            <a:endParaRPr>
              <a:solidFill>
                <a:srgbClr val="666666"/>
              </a:solidFill>
              <a:latin typeface="Lato"/>
              <a:ea typeface="Lato"/>
              <a:cs typeface="Lato"/>
              <a:sym typeface="Lato"/>
            </a:endParaRPr>
          </a:p>
          <a:p>
            <a:pPr indent="0" lvl="0" marL="0" rtl="0" algn="ctr">
              <a:spcBef>
                <a:spcPts val="0"/>
              </a:spcBef>
              <a:spcAft>
                <a:spcPts val="0"/>
              </a:spcAft>
              <a:buNone/>
            </a:pPr>
            <a:r>
              <a:rPr lang="en-US">
                <a:solidFill>
                  <a:srgbClr val="666666"/>
                </a:solidFill>
                <a:latin typeface="Lato"/>
                <a:ea typeface="Lato"/>
                <a:cs typeface="Lato"/>
                <a:sym typeface="Lato"/>
              </a:rPr>
              <a:t>Co-founder and CEO</a:t>
            </a:r>
            <a:endParaRPr>
              <a:solidFill>
                <a:srgbClr val="666666"/>
              </a:solidFill>
              <a:latin typeface="Lato"/>
              <a:ea typeface="Lato"/>
              <a:cs typeface="Lato"/>
              <a:sym typeface="Lato"/>
            </a:endParaRPr>
          </a:p>
          <a:p>
            <a:pPr indent="0" lvl="0" marL="0" rtl="0" algn="ctr">
              <a:spcBef>
                <a:spcPts val="0"/>
              </a:spcBef>
              <a:spcAft>
                <a:spcPts val="0"/>
              </a:spcAft>
              <a:buNone/>
            </a:pPr>
            <a:r>
              <a:rPr lang="en-US" u="sng">
                <a:solidFill>
                  <a:srgbClr val="666666"/>
                </a:solidFill>
                <a:latin typeface="Lato"/>
                <a:ea typeface="Lato"/>
                <a:cs typeface="Lato"/>
                <a:sym typeface="Lato"/>
                <a:hlinkClick r:id="rId6">
                  <a:extLst>
                    <a:ext uri="{A12FA001-AC4F-418D-AE19-62706E023703}">
                      <ahyp:hlinkClr val="tx"/>
                    </a:ext>
                  </a:extLst>
                </a:hlinkClick>
              </a:rPr>
              <a:t>michael.simpson@PAIRIN.com</a:t>
            </a:r>
            <a:endParaRPr>
              <a:solidFill>
                <a:srgbClr val="666666"/>
              </a:solidFill>
              <a:latin typeface="Lato"/>
              <a:ea typeface="Lato"/>
              <a:cs typeface="Lato"/>
              <a:sym typeface="Lato"/>
            </a:endParaRPr>
          </a:p>
          <a:p>
            <a:pPr indent="0" lvl="0" marL="0" rtl="0" algn="ctr">
              <a:spcBef>
                <a:spcPts val="0"/>
              </a:spcBef>
              <a:spcAft>
                <a:spcPts val="0"/>
              </a:spcAft>
              <a:buNone/>
            </a:pPr>
            <a:r>
              <a:rPr lang="en-US">
                <a:solidFill>
                  <a:srgbClr val="666666"/>
                </a:solidFill>
                <a:latin typeface="Lato"/>
                <a:ea typeface="Lato"/>
                <a:cs typeface="Lato"/>
                <a:sym typeface="Lato"/>
              </a:rPr>
              <a:t>@PAIRINceo</a:t>
            </a:r>
            <a:endParaRPr>
              <a:solidFill>
                <a:srgbClr val="666666"/>
              </a:solidFill>
              <a:latin typeface="Lato"/>
              <a:ea typeface="Lato"/>
              <a:cs typeface="Lato"/>
              <a:sym typeface="Lato"/>
            </a:endParaRPr>
          </a:p>
          <a:p>
            <a:pPr indent="0" lvl="0" marL="0" rtl="0" algn="ctr">
              <a:spcBef>
                <a:spcPts val="0"/>
              </a:spcBef>
              <a:spcAft>
                <a:spcPts val="0"/>
              </a:spcAft>
              <a:buNone/>
            </a:pPr>
            <a:r>
              <a:rPr lang="en-US">
                <a:solidFill>
                  <a:srgbClr val="666666"/>
                </a:solidFill>
                <a:latin typeface="Lato"/>
                <a:ea typeface="Lato"/>
                <a:cs typeface="Lato"/>
                <a:sym typeface="Lato"/>
              </a:rPr>
              <a:t>@PAIRINinc</a:t>
            </a:r>
            <a:endParaRPr>
              <a:solidFill>
                <a:srgbClr val="666666"/>
              </a:solidFill>
              <a:latin typeface="Lato"/>
              <a:ea typeface="Lato"/>
              <a:cs typeface="Lato"/>
              <a:sym typeface="Lato"/>
            </a:endParaRPr>
          </a:p>
        </p:txBody>
      </p:sp>
      <p:sp>
        <p:nvSpPr>
          <p:cNvPr id="893" name="Google Shape;893;p163"/>
          <p:cNvSpPr txBox="1"/>
          <p:nvPr/>
        </p:nvSpPr>
        <p:spPr>
          <a:xfrm>
            <a:off x="966875" y="1154250"/>
            <a:ext cx="1813800" cy="174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894" name="Google Shape;894;p163"/>
          <p:cNvPicPr preferRelativeResize="0"/>
          <p:nvPr/>
        </p:nvPicPr>
        <p:blipFill rotWithShape="1">
          <a:blip r:embed="rId7">
            <a:alphaModFix/>
          </a:blip>
          <a:srcRect b="13254" l="0" r="0" t="0"/>
          <a:stretch/>
        </p:blipFill>
        <p:spPr>
          <a:xfrm>
            <a:off x="1161075" y="1278888"/>
            <a:ext cx="1902449" cy="1650375"/>
          </a:xfrm>
          <a:prstGeom prst="rect">
            <a:avLst/>
          </a:prstGeom>
          <a:noFill/>
          <a:ln>
            <a:noFill/>
          </a:ln>
          <a:effectLst>
            <a:outerShdw blurRad="57150" rotWithShape="0" algn="bl" dir="5400000" dist="19050">
              <a:srgbClr val="000000">
                <a:alpha val="50000"/>
              </a:srgbClr>
            </a:outerShdw>
          </a:effectLst>
        </p:spPr>
      </p:pic>
      <p:sp>
        <p:nvSpPr>
          <p:cNvPr id="895" name="Google Shape;895;p163"/>
          <p:cNvSpPr txBox="1"/>
          <p:nvPr/>
        </p:nvSpPr>
        <p:spPr>
          <a:xfrm>
            <a:off x="99750" y="3491425"/>
            <a:ext cx="4025100" cy="59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666666"/>
                </a:solidFill>
                <a:latin typeface="Lato"/>
                <a:ea typeface="Lato"/>
                <a:cs typeface="Lato"/>
                <a:sym typeface="Lato"/>
              </a:rPr>
              <a:t>Kelsey Underwood</a:t>
            </a:r>
            <a:endParaRPr>
              <a:solidFill>
                <a:srgbClr val="666666"/>
              </a:solidFill>
              <a:latin typeface="Lato"/>
              <a:ea typeface="Lato"/>
              <a:cs typeface="Lato"/>
              <a:sym typeface="Lato"/>
            </a:endParaRPr>
          </a:p>
          <a:p>
            <a:pPr indent="0" lvl="0" marL="0" rtl="0" algn="ctr">
              <a:spcBef>
                <a:spcPts val="0"/>
              </a:spcBef>
              <a:spcAft>
                <a:spcPts val="0"/>
              </a:spcAft>
              <a:buNone/>
            </a:pPr>
            <a:r>
              <a:rPr lang="en-US">
                <a:solidFill>
                  <a:srgbClr val="666666"/>
                </a:solidFill>
                <a:latin typeface="Lato"/>
                <a:ea typeface="Lato"/>
                <a:cs typeface="Lato"/>
                <a:sym typeface="Lato"/>
              </a:rPr>
              <a:t>Product Manager</a:t>
            </a:r>
            <a:endParaRPr>
              <a:solidFill>
                <a:srgbClr val="666666"/>
              </a:solidFill>
              <a:latin typeface="Lato"/>
              <a:ea typeface="Lato"/>
              <a:cs typeface="Lato"/>
              <a:sym typeface="Lato"/>
            </a:endParaRPr>
          </a:p>
          <a:p>
            <a:pPr indent="0" lvl="0" marL="0" rtl="0" algn="ctr">
              <a:spcBef>
                <a:spcPts val="0"/>
              </a:spcBef>
              <a:spcAft>
                <a:spcPts val="0"/>
              </a:spcAft>
              <a:buNone/>
            </a:pPr>
            <a:r>
              <a:rPr lang="en-US">
                <a:solidFill>
                  <a:srgbClr val="666666"/>
                </a:solidFill>
                <a:latin typeface="Lato"/>
                <a:ea typeface="Lato"/>
                <a:cs typeface="Lato"/>
                <a:sym typeface="Lato"/>
              </a:rPr>
              <a:t>kelsey.underwood@georgiaopportunity.org</a:t>
            </a:r>
            <a:endParaRPr>
              <a:solidFill>
                <a:srgbClr val="666666"/>
              </a:solidFill>
              <a:latin typeface="Lato"/>
              <a:ea typeface="Lato"/>
              <a:cs typeface="Lato"/>
              <a:sym typeface="Lato"/>
            </a:endParaRPr>
          </a:p>
        </p:txBody>
      </p:sp>
      <p:pic>
        <p:nvPicPr>
          <p:cNvPr id="896" name="Google Shape;896;p163"/>
          <p:cNvPicPr preferRelativeResize="0"/>
          <p:nvPr/>
        </p:nvPicPr>
        <p:blipFill rotWithShape="1">
          <a:blip r:embed="rId8">
            <a:alphaModFix/>
          </a:blip>
          <a:srcRect b="1913" l="0" r="0" t="1923"/>
          <a:stretch/>
        </p:blipFill>
        <p:spPr>
          <a:xfrm>
            <a:off x="906838" y="3016900"/>
            <a:ext cx="2410925" cy="524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138"/>
          <p:cNvSpPr txBox="1"/>
          <p:nvPr>
            <p:ph type="title"/>
          </p:nvPr>
        </p:nvSpPr>
        <p:spPr>
          <a:xfrm>
            <a:off x="427318" y="146215"/>
            <a:ext cx="8229600" cy="53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007E9D"/>
                </a:solidFill>
              </a:rPr>
              <a:t>Your Presenters</a:t>
            </a:r>
            <a:endParaRPr>
              <a:solidFill>
                <a:srgbClr val="007E9D"/>
              </a:solidFill>
            </a:endParaRPr>
          </a:p>
        </p:txBody>
      </p:sp>
      <p:sp>
        <p:nvSpPr>
          <p:cNvPr id="633" name="Google Shape;633;p138"/>
          <p:cNvSpPr txBox="1"/>
          <p:nvPr/>
        </p:nvSpPr>
        <p:spPr>
          <a:xfrm>
            <a:off x="1424650" y="416300"/>
            <a:ext cx="5328600" cy="6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634" name="Google Shape;634;p138"/>
          <p:cNvPicPr preferRelativeResize="0"/>
          <p:nvPr/>
        </p:nvPicPr>
        <p:blipFill rotWithShape="1">
          <a:blip r:embed="rId3">
            <a:alphaModFix amt="16000"/>
          </a:blip>
          <a:srcRect b="0" l="0" r="78121" t="13156"/>
          <a:stretch/>
        </p:blipFill>
        <p:spPr>
          <a:xfrm>
            <a:off x="5935525" y="0"/>
            <a:ext cx="3208474" cy="3575600"/>
          </a:xfrm>
          <a:prstGeom prst="rect">
            <a:avLst/>
          </a:prstGeom>
          <a:noFill/>
          <a:ln>
            <a:noFill/>
          </a:ln>
        </p:spPr>
      </p:pic>
      <p:pic>
        <p:nvPicPr>
          <p:cNvPr id="635" name="Google Shape;635;p138"/>
          <p:cNvPicPr preferRelativeResize="0"/>
          <p:nvPr/>
        </p:nvPicPr>
        <p:blipFill>
          <a:blip r:embed="rId4">
            <a:alphaModFix/>
          </a:blip>
          <a:stretch>
            <a:fillRect/>
          </a:stretch>
        </p:blipFill>
        <p:spPr>
          <a:xfrm>
            <a:off x="5228551" y="3065800"/>
            <a:ext cx="1375964" cy="426575"/>
          </a:xfrm>
          <a:prstGeom prst="rect">
            <a:avLst/>
          </a:prstGeom>
          <a:noFill/>
          <a:ln>
            <a:noFill/>
          </a:ln>
        </p:spPr>
      </p:pic>
      <p:pic>
        <p:nvPicPr>
          <p:cNvPr id="636" name="Google Shape;636;p138"/>
          <p:cNvPicPr preferRelativeResize="0"/>
          <p:nvPr/>
        </p:nvPicPr>
        <p:blipFill rotWithShape="1">
          <a:blip r:embed="rId5">
            <a:alphaModFix/>
          </a:blip>
          <a:srcRect b="1248" l="0" r="0" t="1248"/>
          <a:stretch/>
        </p:blipFill>
        <p:spPr>
          <a:xfrm>
            <a:off x="4965305" y="1250187"/>
            <a:ext cx="1902471" cy="1707799"/>
          </a:xfrm>
          <a:prstGeom prst="rect">
            <a:avLst/>
          </a:prstGeom>
          <a:noFill/>
          <a:ln>
            <a:noFill/>
          </a:ln>
          <a:effectLst>
            <a:outerShdw blurRad="57150" rotWithShape="0" algn="bl" dir="5400000" dist="19050">
              <a:srgbClr val="000000">
                <a:alpha val="50000"/>
              </a:srgbClr>
            </a:outerShdw>
          </a:effectLst>
        </p:spPr>
      </p:pic>
      <p:sp>
        <p:nvSpPr>
          <p:cNvPr id="637" name="Google Shape;637;p138"/>
          <p:cNvSpPr txBox="1"/>
          <p:nvPr/>
        </p:nvSpPr>
        <p:spPr>
          <a:xfrm>
            <a:off x="966875" y="1154250"/>
            <a:ext cx="1813800" cy="174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638" name="Google Shape;638;p138"/>
          <p:cNvPicPr preferRelativeResize="0"/>
          <p:nvPr/>
        </p:nvPicPr>
        <p:blipFill rotWithShape="1">
          <a:blip r:embed="rId6">
            <a:alphaModFix/>
          </a:blip>
          <a:srcRect b="13254" l="0" r="0" t="0"/>
          <a:stretch/>
        </p:blipFill>
        <p:spPr>
          <a:xfrm>
            <a:off x="1161075" y="1278888"/>
            <a:ext cx="1902449" cy="1650375"/>
          </a:xfrm>
          <a:prstGeom prst="rect">
            <a:avLst/>
          </a:prstGeom>
          <a:noFill/>
          <a:ln>
            <a:noFill/>
          </a:ln>
          <a:effectLst>
            <a:outerShdw blurRad="57150" rotWithShape="0" algn="bl" dir="5400000" dist="19050">
              <a:srgbClr val="000000">
                <a:alpha val="50000"/>
              </a:srgbClr>
            </a:outerShdw>
          </a:effectLst>
        </p:spPr>
      </p:pic>
      <p:sp>
        <p:nvSpPr>
          <p:cNvPr id="639" name="Google Shape;639;p138"/>
          <p:cNvSpPr txBox="1"/>
          <p:nvPr/>
        </p:nvSpPr>
        <p:spPr>
          <a:xfrm>
            <a:off x="99750" y="3491425"/>
            <a:ext cx="4025100" cy="59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666666"/>
                </a:solidFill>
                <a:latin typeface="Lato"/>
                <a:ea typeface="Lato"/>
                <a:cs typeface="Lato"/>
                <a:sym typeface="Lato"/>
              </a:rPr>
              <a:t>Kelsey Underwood</a:t>
            </a:r>
            <a:endParaRPr>
              <a:solidFill>
                <a:srgbClr val="666666"/>
              </a:solidFill>
              <a:latin typeface="Lato"/>
              <a:ea typeface="Lato"/>
              <a:cs typeface="Lato"/>
              <a:sym typeface="Lato"/>
            </a:endParaRPr>
          </a:p>
          <a:p>
            <a:pPr indent="0" lvl="0" marL="0" rtl="0" algn="ctr">
              <a:spcBef>
                <a:spcPts val="0"/>
              </a:spcBef>
              <a:spcAft>
                <a:spcPts val="0"/>
              </a:spcAft>
              <a:buNone/>
            </a:pPr>
            <a:r>
              <a:rPr lang="en-US">
                <a:solidFill>
                  <a:srgbClr val="666666"/>
                </a:solidFill>
                <a:latin typeface="Lato"/>
                <a:ea typeface="Lato"/>
                <a:cs typeface="Lato"/>
                <a:sym typeface="Lato"/>
              </a:rPr>
              <a:t>Product Manager</a:t>
            </a:r>
            <a:endParaRPr>
              <a:solidFill>
                <a:srgbClr val="666666"/>
              </a:solidFill>
              <a:latin typeface="Lato"/>
              <a:ea typeface="Lato"/>
              <a:cs typeface="Lato"/>
              <a:sym typeface="Lato"/>
            </a:endParaRPr>
          </a:p>
          <a:p>
            <a:pPr indent="0" lvl="0" marL="0" rtl="0" algn="ctr">
              <a:spcBef>
                <a:spcPts val="0"/>
              </a:spcBef>
              <a:spcAft>
                <a:spcPts val="0"/>
              </a:spcAft>
              <a:buNone/>
            </a:pPr>
            <a:r>
              <a:rPr lang="en-US">
                <a:solidFill>
                  <a:srgbClr val="666666"/>
                </a:solidFill>
                <a:latin typeface="Lato"/>
                <a:ea typeface="Lato"/>
                <a:cs typeface="Lato"/>
                <a:sym typeface="Lato"/>
              </a:rPr>
              <a:t>kelsey.underwood@georgiaopportunity.org</a:t>
            </a:r>
            <a:endParaRPr>
              <a:solidFill>
                <a:srgbClr val="666666"/>
              </a:solidFill>
              <a:latin typeface="Lato"/>
              <a:ea typeface="Lato"/>
              <a:cs typeface="Lato"/>
              <a:sym typeface="Lato"/>
            </a:endParaRPr>
          </a:p>
        </p:txBody>
      </p:sp>
      <p:pic>
        <p:nvPicPr>
          <p:cNvPr id="640" name="Google Shape;640;p138"/>
          <p:cNvPicPr preferRelativeResize="0"/>
          <p:nvPr/>
        </p:nvPicPr>
        <p:blipFill rotWithShape="1">
          <a:blip r:embed="rId7">
            <a:alphaModFix/>
          </a:blip>
          <a:srcRect b="1913" l="0" r="0" t="1923"/>
          <a:stretch/>
        </p:blipFill>
        <p:spPr>
          <a:xfrm>
            <a:off x="906838" y="3016900"/>
            <a:ext cx="2410925" cy="524375"/>
          </a:xfrm>
          <a:prstGeom prst="rect">
            <a:avLst/>
          </a:prstGeom>
          <a:noFill/>
          <a:ln>
            <a:noFill/>
          </a:ln>
        </p:spPr>
      </p:pic>
      <p:sp>
        <p:nvSpPr>
          <p:cNvPr id="641" name="Google Shape;641;p138"/>
          <p:cNvSpPr txBox="1"/>
          <p:nvPr/>
        </p:nvSpPr>
        <p:spPr>
          <a:xfrm>
            <a:off x="4570925" y="3459575"/>
            <a:ext cx="2705100" cy="42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666666"/>
                </a:solidFill>
                <a:latin typeface="Lato"/>
                <a:ea typeface="Lato"/>
                <a:cs typeface="Lato"/>
                <a:sym typeface="Lato"/>
              </a:rPr>
              <a:t>Michael Simpson</a:t>
            </a:r>
            <a:endParaRPr>
              <a:solidFill>
                <a:srgbClr val="666666"/>
              </a:solidFill>
              <a:latin typeface="Lato"/>
              <a:ea typeface="Lato"/>
              <a:cs typeface="Lato"/>
              <a:sym typeface="Lato"/>
            </a:endParaRPr>
          </a:p>
          <a:p>
            <a:pPr indent="0" lvl="0" marL="0" rtl="0" algn="ctr">
              <a:spcBef>
                <a:spcPts val="0"/>
              </a:spcBef>
              <a:spcAft>
                <a:spcPts val="0"/>
              </a:spcAft>
              <a:buNone/>
            </a:pPr>
            <a:r>
              <a:rPr lang="en-US">
                <a:solidFill>
                  <a:srgbClr val="666666"/>
                </a:solidFill>
                <a:latin typeface="Lato"/>
                <a:ea typeface="Lato"/>
                <a:cs typeface="Lato"/>
                <a:sym typeface="Lato"/>
              </a:rPr>
              <a:t>Co-founder and CEO</a:t>
            </a:r>
            <a:endParaRPr>
              <a:solidFill>
                <a:srgbClr val="666666"/>
              </a:solidFill>
              <a:latin typeface="Lato"/>
              <a:ea typeface="Lato"/>
              <a:cs typeface="Lato"/>
              <a:sym typeface="Lato"/>
            </a:endParaRPr>
          </a:p>
          <a:p>
            <a:pPr indent="0" lvl="0" marL="0" rtl="0" algn="ctr">
              <a:spcBef>
                <a:spcPts val="0"/>
              </a:spcBef>
              <a:spcAft>
                <a:spcPts val="0"/>
              </a:spcAft>
              <a:buNone/>
            </a:pPr>
            <a:r>
              <a:rPr lang="en-US" u="sng">
                <a:solidFill>
                  <a:srgbClr val="666666"/>
                </a:solidFill>
                <a:latin typeface="Lato"/>
                <a:ea typeface="Lato"/>
                <a:cs typeface="Lato"/>
                <a:sym typeface="Lato"/>
                <a:hlinkClick r:id="rId8">
                  <a:extLst>
                    <a:ext uri="{A12FA001-AC4F-418D-AE19-62706E023703}">
                      <ahyp:hlinkClr val="tx"/>
                    </a:ext>
                  </a:extLst>
                </a:hlinkClick>
              </a:rPr>
              <a:t>michael.simpson@PAIRIN.com</a:t>
            </a:r>
            <a:endParaRPr>
              <a:solidFill>
                <a:srgbClr val="666666"/>
              </a:solidFill>
              <a:latin typeface="Lato"/>
              <a:ea typeface="Lato"/>
              <a:cs typeface="Lato"/>
              <a:sym typeface="Lato"/>
            </a:endParaRPr>
          </a:p>
          <a:p>
            <a:pPr indent="0" lvl="0" marL="0" rtl="0" algn="ctr">
              <a:spcBef>
                <a:spcPts val="0"/>
              </a:spcBef>
              <a:spcAft>
                <a:spcPts val="0"/>
              </a:spcAft>
              <a:buNone/>
            </a:pPr>
            <a:r>
              <a:rPr lang="en-US">
                <a:solidFill>
                  <a:srgbClr val="666666"/>
                </a:solidFill>
                <a:latin typeface="Lato"/>
                <a:ea typeface="Lato"/>
                <a:cs typeface="Lato"/>
                <a:sym typeface="Lato"/>
              </a:rPr>
              <a:t>@PAIRINceo</a:t>
            </a:r>
            <a:endParaRPr>
              <a:solidFill>
                <a:srgbClr val="666666"/>
              </a:solidFill>
              <a:latin typeface="Lato"/>
              <a:ea typeface="Lato"/>
              <a:cs typeface="Lato"/>
              <a:sym typeface="Lato"/>
            </a:endParaRPr>
          </a:p>
          <a:p>
            <a:pPr indent="0" lvl="0" marL="0" rtl="0" algn="ctr">
              <a:spcBef>
                <a:spcPts val="0"/>
              </a:spcBef>
              <a:spcAft>
                <a:spcPts val="0"/>
              </a:spcAft>
              <a:buNone/>
            </a:pPr>
            <a:r>
              <a:rPr lang="en-US">
                <a:solidFill>
                  <a:srgbClr val="666666"/>
                </a:solidFill>
                <a:latin typeface="Lato"/>
                <a:ea typeface="Lato"/>
                <a:cs typeface="Lato"/>
                <a:sym typeface="Lato"/>
              </a:rPr>
              <a:t>@PAIRINinc</a:t>
            </a:r>
            <a:endParaRPr>
              <a:solidFill>
                <a:srgbClr val="666666"/>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139"/>
          <p:cNvSpPr txBox="1"/>
          <p:nvPr/>
        </p:nvSpPr>
        <p:spPr>
          <a:xfrm>
            <a:off x="386425" y="93275"/>
            <a:ext cx="6911700" cy="11223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sz="3200">
                <a:solidFill>
                  <a:srgbClr val="007E9D"/>
                </a:solidFill>
                <a:latin typeface="Lato"/>
                <a:ea typeface="Lato"/>
                <a:cs typeface="Lato"/>
                <a:sym typeface="Lato"/>
              </a:rPr>
              <a:t>Ask yourself . . .</a:t>
            </a:r>
            <a:endParaRPr b="1" sz="3200">
              <a:solidFill>
                <a:srgbClr val="007E9D"/>
              </a:solidFill>
              <a:latin typeface="Lato"/>
              <a:ea typeface="Lato"/>
              <a:cs typeface="Lato"/>
              <a:sym typeface="Lato"/>
            </a:endParaRPr>
          </a:p>
        </p:txBody>
      </p:sp>
      <p:sp>
        <p:nvSpPr>
          <p:cNvPr id="647" name="Google Shape;647;p139"/>
          <p:cNvSpPr txBox="1"/>
          <p:nvPr/>
        </p:nvSpPr>
        <p:spPr>
          <a:xfrm>
            <a:off x="422150" y="1766525"/>
            <a:ext cx="5259000" cy="195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sz="3000">
                <a:solidFill>
                  <a:srgbClr val="277C9B"/>
                </a:solidFill>
                <a:latin typeface="Lato"/>
                <a:ea typeface="Lato"/>
                <a:cs typeface="Lato"/>
                <a:sym typeface="Lato"/>
              </a:rPr>
              <a:t>“If you had to pick one skill that most determines success in a career, what would it be?”</a:t>
            </a:r>
            <a:endParaRPr i="1" sz="3000">
              <a:solidFill>
                <a:srgbClr val="277C9B"/>
              </a:solidFill>
              <a:latin typeface="Lato"/>
              <a:ea typeface="Lato"/>
              <a:cs typeface="Lato"/>
              <a:sym typeface="Lato"/>
            </a:endParaRPr>
          </a:p>
        </p:txBody>
      </p:sp>
      <p:pic>
        <p:nvPicPr>
          <p:cNvPr id="648" name="Google Shape;648;p139"/>
          <p:cNvPicPr preferRelativeResize="0"/>
          <p:nvPr/>
        </p:nvPicPr>
        <p:blipFill rotWithShape="1">
          <a:blip r:embed="rId3">
            <a:alphaModFix amt="16000"/>
          </a:blip>
          <a:srcRect b="0" l="0" r="78121" t="13156"/>
          <a:stretch/>
        </p:blipFill>
        <p:spPr>
          <a:xfrm>
            <a:off x="5935525" y="0"/>
            <a:ext cx="3208474" cy="3575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id="654" name="Google Shape;654;p140"/>
          <p:cNvPicPr preferRelativeResize="0"/>
          <p:nvPr/>
        </p:nvPicPr>
        <p:blipFill rotWithShape="1">
          <a:blip r:embed="rId3">
            <a:alphaModFix/>
          </a:blip>
          <a:srcRect b="6226" l="0" r="0" t="0"/>
          <a:stretch/>
        </p:blipFill>
        <p:spPr>
          <a:xfrm>
            <a:off x="1415650" y="228600"/>
            <a:ext cx="6883223" cy="4753976"/>
          </a:xfrm>
          <a:prstGeom prst="rect">
            <a:avLst/>
          </a:prstGeom>
          <a:noFill/>
          <a:ln>
            <a:noFill/>
          </a:ln>
        </p:spPr>
      </p:pic>
      <p:sp>
        <p:nvSpPr>
          <p:cNvPr id="655" name="Google Shape;655;p140"/>
          <p:cNvSpPr txBox="1"/>
          <p:nvPr/>
        </p:nvSpPr>
        <p:spPr>
          <a:xfrm>
            <a:off x="67800" y="76200"/>
            <a:ext cx="6312600" cy="6450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sz="3200">
                <a:solidFill>
                  <a:srgbClr val="007E9D"/>
                </a:solidFill>
                <a:latin typeface="Lato"/>
                <a:ea typeface="Lato"/>
                <a:cs typeface="Lato"/>
                <a:sym typeface="Lato"/>
              </a:rPr>
              <a:t>What words come to mind? </a:t>
            </a:r>
            <a:endParaRPr b="1" sz="3200">
              <a:solidFill>
                <a:srgbClr val="007E9D"/>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141"/>
          <p:cNvSpPr txBox="1"/>
          <p:nvPr>
            <p:ph type="ctrTitle"/>
          </p:nvPr>
        </p:nvSpPr>
        <p:spPr>
          <a:xfrm>
            <a:off x="311703" y="1829975"/>
            <a:ext cx="51309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US">
                <a:solidFill>
                  <a:srgbClr val="287B9A"/>
                </a:solidFill>
                <a:latin typeface="Lato"/>
                <a:ea typeface="Lato"/>
                <a:cs typeface="Lato"/>
                <a:sym typeface="Lato"/>
              </a:rPr>
              <a:t>Right Job</a:t>
            </a:r>
            <a:endParaRPr>
              <a:solidFill>
                <a:srgbClr val="287B9A"/>
              </a:solidFill>
              <a:latin typeface="Lato"/>
              <a:ea typeface="Lato"/>
              <a:cs typeface="Lato"/>
              <a:sym typeface="Lato"/>
            </a:endParaRPr>
          </a:p>
          <a:p>
            <a:pPr indent="0" lvl="0" marL="0" rtl="0" algn="ctr">
              <a:spcBef>
                <a:spcPts val="0"/>
              </a:spcBef>
              <a:spcAft>
                <a:spcPts val="0"/>
              </a:spcAft>
              <a:buNone/>
            </a:pPr>
            <a:r>
              <a:rPr lang="en-US">
                <a:solidFill>
                  <a:srgbClr val="287B9A"/>
                </a:solidFill>
                <a:latin typeface="Lato"/>
                <a:ea typeface="Lato"/>
                <a:cs typeface="Lato"/>
                <a:sym typeface="Lato"/>
              </a:rPr>
              <a:t>+</a:t>
            </a:r>
            <a:endParaRPr>
              <a:solidFill>
                <a:srgbClr val="287B9A"/>
              </a:solidFill>
              <a:latin typeface="Lato"/>
              <a:ea typeface="Lato"/>
              <a:cs typeface="Lato"/>
              <a:sym typeface="Lato"/>
            </a:endParaRPr>
          </a:p>
          <a:p>
            <a:pPr indent="0" lvl="0" marL="0" rtl="0" algn="ctr">
              <a:spcBef>
                <a:spcPts val="0"/>
              </a:spcBef>
              <a:spcAft>
                <a:spcPts val="0"/>
              </a:spcAft>
              <a:buNone/>
            </a:pPr>
            <a:r>
              <a:rPr lang="en-US">
                <a:solidFill>
                  <a:srgbClr val="287B9A"/>
                </a:solidFill>
                <a:latin typeface="Lato"/>
                <a:ea typeface="Lato"/>
                <a:cs typeface="Lato"/>
                <a:sym typeface="Lato"/>
              </a:rPr>
              <a:t>Right Skills</a:t>
            </a:r>
            <a:endParaRPr>
              <a:solidFill>
                <a:srgbClr val="287B9A"/>
              </a:solidFill>
              <a:latin typeface="Lato"/>
              <a:ea typeface="Lato"/>
              <a:cs typeface="Lato"/>
              <a:sym typeface="Lato"/>
            </a:endParaRPr>
          </a:p>
        </p:txBody>
      </p:sp>
      <p:sp>
        <p:nvSpPr>
          <p:cNvPr id="662" name="Google Shape;662;p141"/>
          <p:cNvSpPr txBox="1"/>
          <p:nvPr/>
        </p:nvSpPr>
        <p:spPr>
          <a:xfrm>
            <a:off x="67800" y="76200"/>
            <a:ext cx="6312600" cy="6450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sz="3200">
                <a:solidFill>
                  <a:srgbClr val="007E9D"/>
                </a:solidFill>
                <a:latin typeface="Lato"/>
                <a:ea typeface="Lato"/>
                <a:cs typeface="Lato"/>
                <a:sym typeface="Lato"/>
              </a:rPr>
              <a:t>The Perfect Combination</a:t>
            </a:r>
            <a:endParaRPr b="1" sz="3200">
              <a:solidFill>
                <a:srgbClr val="007E9D"/>
              </a:solidFill>
              <a:latin typeface="Lato"/>
              <a:ea typeface="Lato"/>
              <a:cs typeface="Lato"/>
              <a:sym typeface="Lato"/>
            </a:endParaRPr>
          </a:p>
        </p:txBody>
      </p:sp>
      <p:pic>
        <p:nvPicPr>
          <p:cNvPr id="663" name="Google Shape;663;p141"/>
          <p:cNvPicPr preferRelativeResize="0"/>
          <p:nvPr/>
        </p:nvPicPr>
        <p:blipFill rotWithShape="1">
          <a:blip r:embed="rId3">
            <a:alphaModFix amt="16000"/>
          </a:blip>
          <a:srcRect b="0" l="0" r="78121" t="13156"/>
          <a:stretch/>
        </p:blipFill>
        <p:spPr>
          <a:xfrm>
            <a:off x="5935525" y="0"/>
            <a:ext cx="3208474" cy="3575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142"/>
          <p:cNvSpPr/>
          <p:nvPr/>
        </p:nvSpPr>
        <p:spPr>
          <a:xfrm>
            <a:off x="2971921" y="1819950"/>
            <a:ext cx="3116700" cy="2961000"/>
          </a:xfrm>
          <a:prstGeom prst="rect">
            <a:avLst/>
          </a:prstGeom>
          <a:noFill/>
          <a:ln cap="flat" cmpd="sng" w="9525">
            <a:solidFill>
              <a:srgbClr val="53AB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42"/>
          <p:cNvSpPr/>
          <p:nvPr/>
        </p:nvSpPr>
        <p:spPr>
          <a:xfrm>
            <a:off x="198896" y="1819950"/>
            <a:ext cx="2623800" cy="2961000"/>
          </a:xfrm>
          <a:prstGeom prst="rect">
            <a:avLst/>
          </a:prstGeom>
          <a:noFill/>
          <a:ln cap="flat" cmpd="sng" w="9525">
            <a:solidFill>
              <a:srgbClr val="277C9B"/>
            </a:solidFill>
            <a:prstDash val="dash"/>
            <a:round/>
            <a:headEnd len="sm" w="sm" type="none"/>
            <a:tailEnd len="sm" w="sm" type="none"/>
          </a:ln>
        </p:spPr>
        <p:txBody>
          <a:bodyPr anchorCtr="0" anchor="ctr" bIns="91425" lIns="91425" spcFirstLastPara="1" rIns="91425" wrap="square" tIns="91425">
            <a:noAutofit/>
          </a:bodyPr>
          <a:lstStyle/>
          <a:p>
            <a:pPr indent="-190500" lvl="1" marL="400050" rtl="0" algn="l">
              <a:lnSpc>
                <a:spcPct val="115000"/>
              </a:lnSpc>
              <a:spcBef>
                <a:spcPts val="0"/>
              </a:spcBef>
              <a:spcAft>
                <a:spcPts val="0"/>
              </a:spcAft>
              <a:buSzPts val="1200"/>
              <a:buFont typeface="Lato"/>
              <a:buChar char="○"/>
            </a:pPr>
            <a:r>
              <a:rPr lang="en-US" sz="1200">
                <a:latin typeface="Lato"/>
                <a:ea typeface="Lato"/>
                <a:cs typeface="Lato"/>
                <a:sym typeface="Lato"/>
              </a:rPr>
              <a:t>Captures user information and personalize recommendations </a:t>
            </a:r>
            <a:endParaRPr sz="1200">
              <a:latin typeface="Lato"/>
              <a:ea typeface="Lato"/>
              <a:cs typeface="Lato"/>
              <a:sym typeface="Lato"/>
            </a:endParaRPr>
          </a:p>
        </p:txBody>
      </p:sp>
      <p:sp>
        <p:nvSpPr>
          <p:cNvPr id="671" name="Google Shape;671;p142"/>
          <p:cNvSpPr/>
          <p:nvPr/>
        </p:nvSpPr>
        <p:spPr>
          <a:xfrm>
            <a:off x="6226696" y="1819950"/>
            <a:ext cx="2763900" cy="2961000"/>
          </a:xfrm>
          <a:prstGeom prst="rect">
            <a:avLst/>
          </a:prstGeom>
          <a:noFill/>
          <a:ln cap="flat" cmpd="sng" w="9525">
            <a:solidFill>
              <a:srgbClr val="F0BD1D"/>
            </a:solidFill>
            <a:prstDash val="dash"/>
            <a:round/>
            <a:headEnd len="sm" w="sm" type="none"/>
            <a:tailEnd len="sm" w="sm" type="none"/>
          </a:ln>
        </p:spPr>
        <p:txBody>
          <a:bodyPr anchorCtr="0" anchor="ctr" bIns="91425" lIns="91425" spcFirstLastPara="1" rIns="91425" wrap="square" tIns="91425">
            <a:noAutofit/>
          </a:bodyPr>
          <a:lstStyle/>
          <a:p>
            <a:pPr indent="-190500" lvl="1" marL="400050" rtl="0" algn="l">
              <a:lnSpc>
                <a:spcPct val="115000"/>
              </a:lnSpc>
              <a:spcBef>
                <a:spcPts val="0"/>
              </a:spcBef>
              <a:spcAft>
                <a:spcPts val="0"/>
              </a:spcAft>
              <a:buSzPts val="1200"/>
              <a:buFont typeface="Lato"/>
              <a:buChar char="○"/>
            </a:pPr>
            <a:r>
              <a:rPr lang="en-US" sz="1200">
                <a:latin typeface="Lato"/>
                <a:ea typeface="Lato"/>
                <a:cs typeface="Lato"/>
                <a:sym typeface="Lato"/>
              </a:rPr>
              <a:t>Connects user to tools needed to accomplish desired Outcome</a:t>
            </a:r>
            <a:endParaRPr/>
          </a:p>
        </p:txBody>
      </p:sp>
      <p:sp>
        <p:nvSpPr>
          <p:cNvPr id="672" name="Google Shape;672;p142"/>
          <p:cNvSpPr txBox="1"/>
          <p:nvPr/>
        </p:nvSpPr>
        <p:spPr>
          <a:xfrm>
            <a:off x="3843421" y="1238400"/>
            <a:ext cx="1373700" cy="771000"/>
          </a:xfrm>
          <a:prstGeom prst="rect">
            <a:avLst/>
          </a:prstGeom>
          <a:solidFill>
            <a:srgbClr val="53AB8E"/>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800">
                <a:solidFill>
                  <a:srgbClr val="FFFFFF"/>
                </a:solidFill>
                <a:latin typeface="Lato"/>
                <a:ea typeface="Lato"/>
                <a:cs typeface="Lato"/>
                <a:sym typeface="Lato"/>
              </a:rPr>
              <a:t>Content framework</a:t>
            </a:r>
            <a:endParaRPr sz="1800">
              <a:solidFill>
                <a:srgbClr val="FFFFFF"/>
              </a:solidFill>
              <a:latin typeface="Lato"/>
              <a:ea typeface="Lato"/>
              <a:cs typeface="Lato"/>
              <a:sym typeface="Lato"/>
            </a:endParaRPr>
          </a:p>
        </p:txBody>
      </p:sp>
      <p:sp>
        <p:nvSpPr>
          <p:cNvPr id="673" name="Google Shape;673;p142"/>
          <p:cNvSpPr txBox="1"/>
          <p:nvPr/>
        </p:nvSpPr>
        <p:spPr>
          <a:xfrm>
            <a:off x="6767850" y="1238400"/>
            <a:ext cx="1677900" cy="771000"/>
          </a:xfrm>
          <a:prstGeom prst="rect">
            <a:avLst/>
          </a:prstGeom>
          <a:solidFill>
            <a:srgbClr val="F0BD1D"/>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800">
                <a:solidFill>
                  <a:srgbClr val="FFFFFF"/>
                </a:solidFill>
                <a:latin typeface="Lato"/>
                <a:ea typeface="Lato"/>
                <a:cs typeface="Lato"/>
                <a:sym typeface="Lato"/>
              </a:rPr>
              <a:t>Integrated or external tools</a:t>
            </a:r>
            <a:endParaRPr sz="1800">
              <a:solidFill>
                <a:srgbClr val="FFFFFF"/>
              </a:solidFill>
              <a:latin typeface="Lato"/>
              <a:ea typeface="Lato"/>
              <a:cs typeface="Lato"/>
              <a:sym typeface="Lato"/>
            </a:endParaRPr>
          </a:p>
        </p:txBody>
      </p:sp>
      <p:sp>
        <p:nvSpPr>
          <p:cNvPr id="674" name="Google Shape;674;p142"/>
          <p:cNvSpPr txBox="1"/>
          <p:nvPr/>
        </p:nvSpPr>
        <p:spPr>
          <a:xfrm>
            <a:off x="599246" y="1238400"/>
            <a:ext cx="1823100" cy="771000"/>
          </a:xfrm>
          <a:prstGeom prst="rect">
            <a:avLst/>
          </a:prstGeom>
          <a:solidFill>
            <a:srgbClr val="277C9B"/>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800">
                <a:solidFill>
                  <a:srgbClr val="FFFFFF"/>
                </a:solidFill>
                <a:latin typeface="Lato"/>
                <a:ea typeface="Lato"/>
                <a:cs typeface="Lato"/>
                <a:sym typeface="Lato"/>
              </a:rPr>
              <a:t>Personalization engine   </a:t>
            </a:r>
            <a:endParaRPr sz="1800">
              <a:solidFill>
                <a:srgbClr val="FFFFFF"/>
              </a:solidFill>
              <a:latin typeface="Lato"/>
              <a:ea typeface="Lato"/>
              <a:cs typeface="Lato"/>
              <a:sym typeface="Lato"/>
            </a:endParaRPr>
          </a:p>
        </p:txBody>
      </p:sp>
      <p:pic>
        <p:nvPicPr>
          <p:cNvPr id="675" name="Google Shape;675;p142"/>
          <p:cNvPicPr preferRelativeResize="0"/>
          <p:nvPr/>
        </p:nvPicPr>
        <p:blipFill rotWithShape="1">
          <a:blip r:embed="rId3">
            <a:alphaModFix/>
          </a:blip>
          <a:srcRect b="6454" l="11311" r="11109" t="0"/>
          <a:stretch/>
        </p:blipFill>
        <p:spPr>
          <a:xfrm>
            <a:off x="257496" y="2138579"/>
            <a:ext cx="2506600" cy="1748934"/>
          </a:xfrm>
          <a:prstGeom prst="rect">
            <a:avLst/>
          </a:prstGeom>
          <a:noFill/>
          <a:ln>
            <a:noFill/>
          </a:ln>
        </p:spPr>
      </p:pic>
      <p:pic>
        <p:nvPicPr>
          <p:cNvPr id="676" name="Google Shape;676;p142"/>
          <p:cNvPicPr preferRelativeResize="0"/>
          <p:nvPr/>
        </p:nvPicPr>
        <p:blipFill rotWithShape="1">
          <a:blip r:embed="rId4">
            <a:alphaModFix/>
          </a:blip>
          <a:srcRect b="0" l="19846" r="0" t="0"/>
          <a:stretch/>
        </p:blipFill>
        <p:spPr>
          <a:xfrm>
            <a:off x="3051229" y="2138575"/>
            <a:ext cx="2958079" cy="1668450"/>
          </a:xfrm>
          <a:prstGeom prst="rect">
            <a:avLst/>
          </a:prstGeom>
          <a:noFill/>
          <a:ln>
            <a:noFill/>
          </a:ln>
        </p:spPr>
      </p:pic>
      <p:pic>
        <p:nvPicPr>
          <p:cNvPr id="677" name="Google Shape;677;p142"/>
          <p:cNvPicPr preferRelativeResize="0"/>
          <p:nvPr/>
        </p:nvPicPr>
        <p:blipFill rotWithShape="1">
          <a:blip r:embed="rId5">
            <a:alphaModFix/>
          </a:blip>
          <a:srcRect b="43107" l="0" r="0" t="5359"/>
          <a:stretch/>
        </p:blipFill>
        <p:spPr>
          <a:xfrm>
            <a:off x="6353496" y="2138575"/>
            <a:ext cx="2506602" cy="1668449"/>
          </a:xfrm>
          <a:prstGeom prst="rect">
            <a:avLst/>
          </a:prstGeom>
          <a:noFill/>
          <a:ln>
            <a:noFill/>
          </a:ln>
          <a:effectLst>
            <a:outerShdw blurRad="57150" rotWithShape="0" algn="bl" dir="5400000" dist="19050">
              <a:srgbClr val="000000">
                <a:alpha val="50000"/>
              </a:srgbClr>
            </a:outerShdw>
          </a:effectLst>
        </p:spPr>
      </p:pic>
      <p:sp>
        <p:nvSpPr>
          <p:cNvPr id="678" name="Google Shape;678;p142"/>
          <p:cNvSpPr txBox="1"/>
          <p:nvPr/>
        </p:nvSpPr>
        <p:spPr>
          <a:xfrm>
            <a:off x="198896" y="3887525"/>
            <a:ext cx="2623800" cy="754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a:solidFill>
                  <a:srgbClr val="207C9D"/>
                </a:solidFill>
                <a:latin typeface="Lato"/>
                <a:ea typeface="Lato"/>
                <a:cs typeface="Lato"/>
                <a:sym typeface="Lato"/>
              </a:rPr>
              <a:t>U</a:t>
            </a:r>
            <a:r>
              <a:rPr lang="en-US">
                <a:solidFill>
                  <a:srgbClr val="207C9D"/>
                </a:solidFill>
                <a:latin typeface="Lato"/>
                <a:ea typeface="Lato"/>
                <a:cs typeface="Lato"/>
                <a:sym typeface="Lato"/>
              </a:rPr>
              <a:t>ser information + configurable logic drives personalized recommendations </a:t>
            </a:r>
            <a:endParaRPr>
              <a:solidFill>
                <a:srgbClr val="207C9D"/>
              </a:solidFill>
              <a:latin typeface="Lato"/>
              <a:ea typeface="Lato"/>
              <a:cs typeface="Lato"/>
              <a:sym typeface="Lato"/>
            </a:endParaRPr>
          </a:p>
        </p:txBody>
      </p:sp>
      <p:sp>
        <p:nvSpPr>
          <p:cNvPr id="679" name="Google Shape;679;p142"/>
          <p:cNvSpPr txBox="1"/>
          <p:nvPr/>
        </p:nvSpPr>
        <p:spPr>
          <a:xfrm>
            <a:off x="2971921" y="3887525"/>
            <a:ext cx="3116700" cy="871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a:solidFill>
                  <a:srgbClr val="53AB8E"/>
                </a:solidFill>
                <a:latin typeface="Lato"/>
                <a:ea typeface="Lato"/>
                <a:cs typeface="Lato"/>
                <a:sym typeface="Lato"/>
              </a:rPr>
              <a:t>Outcome: Large objective </a:t>
            </a:r>
            <a:endParaRPr>
              <a:solidFill>
                <a:srgbClr val="53AB8E"/>
              </a:solidFill>
              <a:latin typeface="Lato"/>
              <a:ea typeface="Lato"/>
              <a:cs typeface="Lato"/>
              <a:sym typeface="Lato"/>
            </a:endParaRPr>
          </a:p>
          <a:p>
            <a:pPr indent="0" lvl="0" marL="0" rtl="0" algn="l">
              <a:lnSpc>
                <a:spcPct val="115000"/>
              </a:lnSpc>
              <a:spcBef>
                <a:spcPts val="0"/>
              </a:spcBef>
              <a:spcAft>
                <a:spcPts val="0"/>
              </a:spcAft>
              <a:buNone/>
            </a:pPr>
            <a:r>
              <a:rPr lang="en-US">
                <a:solidFill>
                  <a:srgbClr val="53AB8E"/>
                </a:solidFill>
                <a:latin typeface="Lato"/>
                <a:ea typeface="Lato"/>
                <a:cs typeface="Lato"/>
                <a:sym typeface="Lato"/>
              </a:rPr>
              <a:t>Goal: Milestones within an Outcome </a:t>
            </a:r>
            <a:endParaRPr>
              <a:solidFill>
                <a:srgbClr val="53AB8E"/>
              </a:solidFill>
              <a:latin typeface="Lato"/>
              <a:ea typeface="Lato"/>
              <a:cs typeface="Lato"/>
              <a:sym typeface="Lato"/>
            </a:endParaRPr>
          </a:p>
          <a:p>
            <a:pPr indent="0" lvl="0" marL="0" rtl="0" algn="ctr">
              <a:lnSpc>
                <a:spcPct val="115000"/>
              </a:lnSpc>
              <a:spcBef>
                <a:spcPts val="0"/>
              </a:spcBef>
              <a:spcAft>
                <a:spcPts val="0"/>
              </a:spcAft>
              <a:buNone/>
            </a:pPr>
            <a:r>
              <a:rPr lang="en-US">
                <a:solidFill>
                  <a:srgbClr val="53AB8E"/>
                </a:solidFill>
                <a:latin typeface="Lato"/>
                <a:ea typeface="Lato"/>
                <a:cs typeface="Lato"/>
                <a:sym typeface="Lato"/>
              </a:rPr>
              <a:t>Step: Small to-do items </a:t>
            </a:r>
            <a:endParaRPr>
              <a:solidFill>
                <a:srgbClr val="207C9D"/>
              </a:solidFill>
              <a:latin typeface="Lato"/>
              <a:ea typeface="Lato"/>
              <a:cs typeface="Lato"/>
              <a:sym typeface="Lato"/>
            </a:endParaRPr>
          </a:p>
        </p:txBody>
      </p:sp>
      <p:sp>
        <p:nvSpPr>
          <p:cNvPr id="680" name="Google Shape;680;p142"/>
          <p:cNvSpPr txBox="1"/>
          <p:nvPr/>
        </p:nvSpPr>
        <p:spPr>
          <a:xfrm>
            <a:off x="6226696" y="3887525"/>
            <a:ext cx="2763900" cy="871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a:solidFill>
                  <a:srgbClr val="F0BB17"/>
                </a:solidFill>
                <a:latin typeface="Lato"/>
                <a:ea typeface="Lato"/>
                <a:cs typeface="Lato"/>
                <a:sym typeface="Lato"/>
              </a:rPr>
              <a:t>Connects user to tools, websites, forms, etc., needed to accomplish desired Outcome</a:t>
            </a:r>
            <a:endParaRPr>
              <a:solidFill>
                <a:srgbClr val="F0BB17"/>
              </a:solidFill>
            </a:endParaRPr>
          </a:p>
        </p:txBody>
      </p:sp>
      <p:pic>
        <p:nvPicPr>
          <p:cNvPr id="681" name="Google Shape;681;p142"/>
          <p:cNvPicPr preferRelativeResize="0"/>
          <p:nvPr/>
        </p:nvPicPr>
        <p:blipFill>
          <a:blip r:embed="rId6">
            <a:alphaModFix/>
          </a:blip>
          <a:stretch>
            <a:fillRect/>
          </a:stretch>
        </p:blipFill>
        <p:spPr>
          <a:xfrm>
            <a:off x="3573504" y="648749"/>
            <a:ext cx="1979260" cy="490351"/>
          </a:xfrm>
          <a:prstGeom prst="rect">
            <a:avLst/>
          </a:prstGeom>
          <a:noFill/>
          <a:ln>
            <a:noFill/>
          </a:ln>
        </p:spPr>
      </p:pic>
      <p:sp>
        <p:nvSpPr>
          <p:cNvPr id="682" name="Google Shape;682;p142"/>
          <p:cNvSpPr txBox="1"/>
          <p:nvPr>
            <p:ph type="title"/>
          </p:nvPr>
        </p:nvSpPr>
        <p:spPr>
          <a:xfrm>
            <a:off x="148543" y="114365"/>
            <a:ext cx="8229600" cy="53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3200">
                <a:solidFill>
                  <a:srgbClr val="007E9D"/>
                </a:solidFill>
                <a:latin typeface="Lato"/>
                <a:ea typeface="Lato"/>
                <a:cs typeface="Lato"/>
                <a:sym typeface="Lato"/>
              </a:rPr>
              <a:t>My Journey Framework</a:t>
            </a:r>
            <a:endParaRPr sz="3200">
              <a:solidFill>
                <a:srgbClr val="007E9D"/>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143"/>
          <p:cNvSpPr txBox="1"/>
          <p:nvPr/>
        </p:nvSpPr>
        <p:spPr>
          <a:xfrm>
            <a:off x="206800" y="316375"/>
            <a:ext cx="8383800" cy="809100"/>
          </a:xfrm>
          <a:prstGeom prst="rect">
            <a:avLst/>
          </a:prstGeom>
          <a:noFill/>
          <a:ln>
            <a:noFill/>
          </a:ln>
        </p:spPr>
        <p:txBody>
          <a:bodyPr anchorCtr="0" anchor="t" bIns="91425" lIns="91425" spcFirstLastPara="1" rIns="91425" wrap="square" tIns="91425">
            <a:noAutofit/>
          </a:bodyPr>
          <a:lstStyle/>
          <a:p>
            <a:pPr indent="0" lvl="0" marL="0" rtl="0" algn="l">
              <a:lnSpc>
                <a:spcPct val="105882"/>
              </a:lnSpc>
              <a:spcBef>
                <a:spcPts val="0"/>
              </a:spcBef>
              <a:spcAft>
                <a:spcPts val="0"/>
              </a:spcAft>
              <a:buNone/>
            </a:pPr>
            <a:r>
              <a:rPr lang="en-US" sz="3200">
                <a:solidFill>
                  <a:srgbClr val="207C9D"/>
                </a:solidFill>
                <a:latin typeface="Lato Black"/>
                <a:ea typeface="Lato Black"/>
                <a:cs typeface="Lato Black"/>
                <a:sym typeface="Lato Black"/>
              </a:rPr>
              <a:t>Personalized journeys based on each user’s</a:t>
            </a:r>
            <a:endParaRPr sz="3200">
              <a:solidFill>
                <a:srgbClr val="207C9D"/>
              </a:solidFill>
              <a:latin typeface="Lato Black"/>
              <a:ea typeface="Lato Black"/>
              <a:cs typeface="Lato Black"/>
              <a:sym typeface="Lato Black"/>
            </a:endParaRPr>
          </a:p>
          <a:p>
            <a:pPr indent="0" lvl="0" marL="0" rtl="0" algn="l">
              <a:lnSpc>
                <a:spcPct val="105882"/>
              </a:lnSpc>
              <a:spcBef>
                <a:spcPts val="0"/>
              </a:spcBef>
              <a:spcAft>
                <a:spcPts val="0"/>
              </a:spcAft>
              <a:buNone/>
            </a:pPr>
            <a:r>
              <a:rPr lang="en-US" sz="3200">
                <a:solidFill>
                  <a:srgbClr val="207C9D"/>
                </a:solidFill>
                <a:latin typeface="Lato Black"/>
                <a:ea typeface="Lato Black"/>
                <a:cs typeface="Lato Black"/>
                <a:sym typeface="Lato Black"/>
              </a:rPr>
              <a:t>barriers, skills, and desires </a:t>
            </a:r>
            <a:r>
              <a:rPr lang="en-US" sz="3000">
                <a:solidFill>
                  <a:srgbClr val="207C9D"/>
                </a:solidFill>
                <a:latin typeface="Lato Black"/>
                <a:ea typeface="Lato Black"/>
                <a:cs typeface="Lato Black"/>
                <a:sym typeface="Lato Black"/>
              </a:rPr>
              <a:t>  </a:t>
            </a:r>
            <a:endParaRPr sz="3000">
              <a:solidFill>
                <a:srgbClr val="207C9D"/>
              </a:solidFill>
              <a:latin typeface="Lato Black"/>
              <a:ea typeface="Lato Black"/>
              <a:cs typeface="Lato Black"/>
              <a:sym typeface="Lato Black"/>
            </a:endParaRPr>
          </a:p>
        </p:txBody>
      </p:sp>
      <p:pic>
        <p:nvPicPr>
          <p:cNvPr id="689" name="Google Shape;689;p143"/>
          <p:cNvPicPr preferRelativeResize="0"/>
          <p:nvPr/>
        </p:nvPicPr>
        <p:blipFill rotWithShape="1">
          <a:blip r:embed="rId3">
            <a:alphaModFix/>
          </a:blip>
          <a:srcRect b="3330" l="12608" r="12831" t="13612"/>
          <a:stretch/>
        </p:blipFill>
        <p:spPr>
          <a:xfrm>
            <a:off x="3217400" y="1561650"/>
            <a:ext cx="5000549" cy="3136398"/>
          </a:xfrm>
          <a:prstGeom prst="rect">
            <a:avLst/>
          </a:prstGeom>
          <a:noFill/>
          <a:ln>
            <a:noFill/>
          </a:ln>
          <a:effectLst>
            <a:outerShdw blurRad="57150" rotWithShape="0" algn="bl" dir="5400000" dist="19050">
              <a:srgbClr val="000000">
                <a:alpha val="50000"/>
              </a:srgbClr>
            </a:outerShdw>
          </a:effectLst>
        </p:spPr>
      </p:pic>
      <p:sp>
        <p:nvSpPr>
          <p:cNvPr id="690" name="Google Shape;690;p143"/>
          <p:cNvSpPr txBox="1"/>
          <p:nvPr/>
        </p:nvSpPr>
        <p:spPr>
          <a:xfrm>
            <a:off x="435400" y="1920213"/>
            <a:ext cx="2531700" cy="1423500"/>
          </a:xfrm>
          <a:prstGeom prst="rect">
            <a:avLst/>
          </a:prstGeom>
          <a:noFill/>
          <a:ln cap="flat" cmpd="sng" w="9525">
            <a:solidFill>
              <a:srgbClr val="287B9A"/>
            </a:solidFill>
            <a:prstDash val="dash"/>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sz="1800">
                <a:solidFill>
                  <a:srgbClr val="207C9D"/>
                </a:solidFill>
                <a:latin typeface="Lato"/>
                <a:ea typeface="Lato"/>
                <a:cs typeface="Lato"/>
                <a:sym typeface="Lato"/>
              </a:rPr>
              <a:t>My Journey asks users questions to personalize recommendations</a:t>
            </a:r>
            <a:r>
              <a:rPr lang="en-US" sz="1800">
                <a:solidFill>
                  <a:srgbClr val="207C9D"/>
                </a:solidFill>
                <a:latin typeface="Lato"/>
                <a:ea typeface="Lato"/>
                <a:cs typeface="Lato"/>
                <a:sym typeface="Lato"/>
              </a:rPr>
              <a:t> </a:t>
            </a:r>
            <a:endParaRPr sz="1800">
              <a:solidFill>
                <a:srgbClr val="207C9D"/>
              </a:solidFill>
              <a:latin typeface="Lato"/>
              <a:ea typeface="Lato"/>
              <a:cs typeface="Lato"/>
              <a:sym typeface="Lato"/>
            </a:endParaRPr>
          </a:p>
        </p:txBody>
      </p:sp>
      <p:pic>
        <p:nvPicPr>
          <p:cNvPr id="691" name="Google Shape;691;p143"/>
          <p:cNvPicPr preferRelativeResize="0"/>
          <p:nvPr/>
        </p:nvPicPr>
        <p:blipFill rotWithShape="1">
          <a:blip r:embed="rId4">
            <a:alphaModFix/>
          </a:blip>
          <a:srcRect b="0" l="0" r="83059" t="0"/>
          <a:stretch/>
        </p:blipFill>
        <p:spPr>
          <a:xfrm>
            <a:off x="8370350" y="4442000"/>
            <a:ext cx="598141" cy="592501"/>
          </a:xfrm>
          <a:prstGeom prst="rect">
            <a:avLst/>
          </a:prstGeom>
          <a:noFill/>
          <a:ln>
            <a:noFill/>
          </a:ln>
        </p:spPr>
      </p:pic>
      <p:sp>
        <p:nvSpPr>
          <p:cNvPr id="692" name="Google Shape;692;p143"/>
          <p:cNvSpPr txBox="1"/>
          <p:nvPr/>
        </p:nvSpPr>
        <p:spPr>
          <a:xfrm>
            <a:off x="7321200" y="0"/>
            <a:ext cx="1823100" cy="322800"/>
          </a:xfrm>
          <a:prstGeom prst="rect">
            <a:avLst/>
          </a:prstGeom>
          <a:solidFill>
            <a:srgbClr val="277C9B"/>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000">
                <a:solidFill>
                  <a:srgbClr val="FFFFFF"/>
                </a:solidFill>
                <a:latin typeface="Lato"/>
                <a:ea typeface="Lato"/>
                <a:cs typeface="Lato"/>
                <a:sym typeface="Lato"/>
              </a:rPr>
              <a:t>Personalization engine   </a:t>
            </a:r>
            <a:endParaRPr sz="1000">
              <a:solidFill>
                <a:srgbClr val="FFFFFF"/>
              </a:solidFill>
              <a:latin typeface="Lato"/>
              <a:ea typeface="Lato"/>
              <a:cs typeface="Lato"/>
              <a:sym typeface="Lato"/>
            </a:endParaRPr>
          </a:p>
        </p:txBody>
      </p:sp>
      <p:cxnSp>
        <p:nvCxnSpPr>
          <p:cNvPr id="693" name="Google Shape;693;p143"/>
          <p:cNvCxnSpPr/>
          <p:nvPr/>
        </p:nvCxnSpPr>
        <p:spPr>
          <a:xfrm>
            <a:off x="2977250" y="2164750"/>
            <a:ext cx="565500" cy="0"/>
          </a:xfrm>
          <a:prstGeom prst="straightConnector1">
            <a:avLst/>
          </a:prstGeom>
          <a:noFill/>
          <a:ln cap="flat" cmpd="sng" w="9525">
            <a:solidFill>
              <a:srgbClr val="287B9A"/>
            </a:solidFill>
            <a:prstDash val="dash"/>
            <a:round/>
            <a:headEnd len="med" w="med"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id="699" name="Google Shape;699;p144"/>
          <p:cNvPicPr preferRelativeResize="0"/>
          <p:nvPr/>
        </p:nvPicPr>
        <p:blipFill rotWithShape="1">
          <a:blip r:embed="rId3">
            <a:alphaModFix/>
          </a:blip>
          <a:srcRect b="15351" l="0" r="0" t="-9646"/>
          <a:stretch/>
        </p:blipFill>
        <p:spPr>
          <a:xfrm>
            <a:off x="152400" y="581025"/>
            <a:ext cx="2979174" cy="4562475"/>
          </a:xfrm>
          <a:prstGeom prst="rect">
            <a:avLst/>
          </a:prstGeom>
          <a:noFill/>
          <a:ln>
            <a:noFill/>
          </a:ln>
        </p:spPr>
      </p:pic>
      <p:pic>
        <p:nvPicPr>
          <p:cNvPr id="700" name="Google Shape;700;p144"/>
          <p:cNvPicPr preferRelativeResize="0"/>
          <p:nvPr/>
        </p:nvPicPr>
        <p:blipFill rotWithShape="1">
          <a:blip r:embed="rId4">
            <a:alphaModFix/>
          </a:blip>
          <a:srcRect b="0" l="0" r="20445" t="0"/>
          <a:stretch/>
        </p:blipFill>
        <p:spPr>
          <a:xfrm>
            <a:off x="3131575" y="1275700"/>
            <a:ext cx="6012428" cy="3449376"/>
          </a:xfrm>
          <a:prstGeom prst="rect">
            <a:avLst/>
          </a:prstGeom>
          <a:noFill/>
          <a:ln>
            <a:noFill/>
          </a:ln>
        </p:spPr>
      </p:pic>
      <p:sp>
        <p:nvSpPr>
          <p:cNvPr id="701" name="Google Shape;701;p144"/>
          <p:cNvSpPr txBox="1"/>
          <p:nvPr/>
        </p:nvSpPr>
        <p:spPr>
          <a:xfrm>
            <a:off x="0" y="295750"/>
            <a:ext cx="8970600" cy="7620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t/>
            </a:r>
            <a:endParaRPr b="1" sz="3600">
              <a:solidFill>
                <a:srgbClr val="EEBA1C"/>
              </a:solidFill>
              <a:latin typeface="Lato"/>
              <a:ea typeface="Lato"/>
              <a:cs typeface="Lato"/>
              <a:sym typeface="Lato"/>
            </a:endParaRPr>
          </a:p>
        </p:txBody>
      </p:sp>
      <p:sp>
        <p:nvSpPr>
          <p:cNvPr id="702" name="Google Shape;702;p144"/>
          <p:cNvSpPr txBox="1"/>
          <p:nvPr>
            <p:ph idx="4294967295" type="title"/>
          </p:nvPr>
        </p:nvSpPr>
        <p:spPr>
          <a:xfrm>
            <a:off x="367650" y="48050"/>
            <a:ext cx="8542200" cy="696900"/>
          </a:xfrm>
          <a:prstGeom prst="rect">
            <a:avLst/>
          </a:prstGeom>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rPr lang="en-US" sz="3200">
                <a:solidFill>
                  <a:srgbClr val="207C9D"/>
                </a:solidFill>
                <a:latin typeface="Lato"/>
                <a:ea typeface="Lato"/>
                <a:cs typeface="Lato"/>
                <a:sym typeface="Lato"/>
              </a:rPr>
              <a:t>Content Driven = Easily Configurable</a:t>
            </a:r>
            <a:endParaRPr b="1" sz="3200">
              <a:solidFill>
                <a:srgbClr val="207C9D"/>
              </a:solidFill>
              <a:latin typeface="Lato"/>
              <a:ea typeface="Lato"/>
              <a:cs typeface="Lato"/>
              <a:sym typeface="Lato"/>
            </a:endParaRPr>
          </a:p>
        </p:txBody>
      </p:sp>
      <p:cxnSp>
        <p:nvCxnSpPr>
          <p:cNvPr id="703" name="Google Shape;703;p144"/>
          <p:cNvCxnSpPr/>
          <p:nvPr/>
        </p:nvCxnSpPr>
        <p:spPr>
          <a:xfrm>
            <a:off x="2804875" y="2737125"/>
            <a:ext cx="419100" cy="0"/>
          </a:xfrm>
          <a:prstGeom prst="straightConnector1">
            <a:avLst/>
          </a:prstGeom>
          <a:noFill/>
          <a:ln cap="flat" cmpd="sng" w="28575">
            <a:solidFill>
              <a:srgbClr val="B4A7D6"/>
            </a:solidFill>
            <a:prstDash val="dot"/>
            <a:round/>
            <a:headEnd len="med" w="med" type="none"/>
            <a:tailEnd len="med" w="med" type="none"/>
          </a:ln>
        </p:spPr>
      </p:cxnSp>
      <p:cxnSp>
        <p:nvCxnSpPr>
          <p:cNvPr id="704" name="Google Shape;704;p144"/>
          <p:cNvCxnSpPr/>
          <p:nvPr/>
        </p:nvCxnSpPr>
        <p:spPr>
          <a:xfrm flipH="1" rot="10800000">
            <a:off x="6795525" y="2010950"/>
            <a:ext cx="281700" cy="600"/>
          </a:xfrm>
          <a:prstGeom prst="straightConnector1">
            <a:avLst/>
          </a:prstGeom>
          <a:noFill/>
          <a:ln cap="flat" cmpd="sng" w="28575">
            <a:solidFill>
              <a:srgbClr val="B4A7D6"/>
            </a:solidFill>
            <a:prstDash val="dot"/>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White Pairin">
  <a:themeElements>
    <a:clrScheme name="Pairin 1">
      <a:dk1>
        <a:srgbClr val="004A5E"/>
      </a:dk1>
      <a:lt1>
        <a:srgbClr val="FFFFFF"/>
      </a:lt1>
      <a:dk2>
        <a:srgbClr val="59595F"/>
      </a:dk2>
      <a:lt2>
        <a:srgbClr val="F5F5F5"/>
      </a:lt2>
      <a:accent1>
        <a:srgbClr val="F0BD1D"/>
      </a:accent1>
      <a:accent2>
        <a:srgbClr val="207C9D"/>
      </a:accent2>
      <a:accent3>
        <a:srgbClr val="57C553"/>
      </a:accent3>
      <a:accent4>
        <a:srgbClr val="D94CAA"/>
      </a:accent4>
      <a:accent5>
        <a:srgbClr val="9966CD"/>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Pairin">
  <a:themeElements>
    <a:clrScheme name="Pairin 1">
      <a:dk1>
        <a:srgbClr val="004A5E"/>
      </a:dk1>
      <a:lt1>
        <a:srgbClr val="FFFFFF"/>
      </a:lt1>
      <a:dk2>
        <a:srgbClr val="59595F"/>
      </a:dk2>
      <a:lt2>
        <a:srgbClr val="F5F5F5"/>
      </a:lt2>
      <a:accent1>
        <a:srgbClr val="F0BD1D"/>
      </a:accent1>
      <a:accent2>
        <a:srgbClr val="207C9D"/>
      </a:accent2>
      <a:accent3>
        <a:srgbClr val="57C553"/>
      </a:accent3>
      <a:accent4>
        <a:srgbClr val="D94CAA"/>
      </a:accent4>
      <a:accent5>
        <a:srgbClr val="9966CD"/>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191919"/>
      </a:dk1>
      <a:lt1>
        <a:srgbClr val="FFFFFF"/>
      </a:lt1>
      <a:dk2>
        <a:srgbClr val="919090"/>
      </a:dk2>
      <a:lt2>
        <a:srgbClr val="EEEEEE"/>
      </a:lt2>
      <a:accent1>
        <a:srgbClr val="EE3342"/>
      </a:accent1>
      <a:accent2>
        <a:srgbClr val="336296"/>
      </a:accent2>
      <a:accent3>
        <a:srgbClr val="5580AA"/>
      </a:accent3>
      <a:accent4>
        <a:srgbClr val="168C47"/>
      </a:accent4>
      <a:accent5>
        <a:srgbClr val="72B8FF"/>
      </a:accent5>
      <a:accent6>
        <a:srgbClr val="EFEFEF"/>
      </a:accent6>
      <a:hlink>
        <a:srgbClr val="EE33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White Pairin">
  <a:themeElements>
    <a:clrScheme name="Pairin 1">
      <a:dk1>
        <a:srgbClr val="004A5E"/>
      </a:dk1>
      <a:lt1>
        <a:srgbClr val="FFFFFF"/>
      </a:lt1>
      <a:dk2>
        <a:srgbClr val="59595F"/>
      </a:dk2>
      <a:lt2>
        <a:srgbClr val="F5F5F5"/>
      </a:lt2>
      <a:accent1>
        <a:srgbClr val="F0BD1D"/>
      </a:accent1>
      <a:accent2>
        <a:srgbClr val="207C9D"/>
      </a:accent2>
      <a:accent3>
        <a:srgbClr val="57C553"/>
      </a:accent3>
      <a:accent4>
        <a:srgbClr val="D94CAA"/>
      </a:accent4>
      <a:accent5>
        <a:srgbClr val="9966CD"/>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D25DA7EFABEF439271A3FD99786188" ma:contentTypeVersion="14" ma:contentTypeDescription="Create a new document." ma:contentTypeScope="" ma:versionID="83f5729b119d806f3c9f0b5b27ae4897">
  <xsd:schema xmlns:xsd="http://www.w3.org/2001/XMLSchema" xmlns:xs="http://www.w3.org/2001/XMLSchema" xmlns:p="http://schemas.microsoft.com/office/2006/metadata/properties" xmlns:ns2="9d708fe1-499a-404b-8760-7fadc8efcb04" xmlns:ns3="0ea9a507-3a85-4b04-86ce-1835e911386e" targetNamespace="http://schemas.microsoft.com/office/2006/metadata/properties" ma:root="true" ma:fieldsID="5f94c4f7a8e175909b42d24fc7561050" ns2:_="" ns3:_="">
    <xsd:import namespace="9d708fe1-499a-404b-8760-7fadc8efcb04"/>
    <xsd:import namespace="0ea9a507-3a85-4b04-86ce-1835e911386e"/>
    <xsd:element name="properties">
      <xsd:complexType>
        <xsd:sequence>
          <xsd:element name="documentManagement">
            <xsd:complexType>
              <xsd:all>
                <xsd:element ref="ns2:MediaServiceMetadata" minOccurs="0"/>
                <xsd:element ref="ns2:MediaServiceFastMetadata" minOccurs="0"/>
                <xsd:element ref="ns2:_Flow_SignoffStatu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708fe1-499a-404b-8760-7fadc8efcb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Flow_SignoffStatus" ma:index="10" nillable="true" ma:displayName="Sign-off status" ma:internalName="Sign_x002d_off_x0020_status">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a9a507-3a85-4b04-86ce-1835e911386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9d708fe1-499a-404b-8760-7fadc8efcb04" xsi:nil="true"/>
  </documentManagement>
</p:properties>
</file>

<file path=customXml/itemProps1.xml><?xml version="1.0" encoding="utf-8"?>
<ds:datastoreItem xmlns:ds="http://schemas.openxmlformats.org/officeDocument/2006/customXml" ds:itemID="{0A69B95E-9451-4454-B81B-046AC421DB4B}"/>
</file>

<file path=customXml/itemProps2.xml><?xml version="1.0" encoding="utf-8"?>
<ds:datastoreItem xmlns:ds="http://schemas.openxmlformats.org/officeDocument/2006/customXml" ds:itemID="{D5F51E11-0596-4EB0-B818-E6683A6C3A27}"/>
</file>

<file path=customXml/itemProps3.xml><?xml version="1.0" encoding="utf-8"?>
<ds:datastoreItem xmlns:ds="http://schemas.openxmlformats.org/officeDocument/2006/customXml" ds:itemID="{9B0BE36C-0791-4265-87A5-6B7F0317CEF5}"/>
</file>

<file path=docProps/custom.xml><?xml version="1.0" encoding="utf-8"?>
<Properties xmlns="http://schemas.openxmlformats.org/officeDocument/2006/custom-properties" xmlns:vt="http://schemas.openxmlformats.org/officeDocument/2006/docPropsVTypes">
  <property fmtid="{D5CDD505-2E9C-101B-9397-08002B2CF9AE}" pid="2" name="Order">
    <vt:r8>28292200</vt:r8>
  </property>
  <property fmtid="{D5CDD505-2E9C-101B-9397-08002B2CF9AE}" pid="3" name="ContentTypeId">
    <vt:lpwstr>0x010100CAD25DA7EFABEF439271A3FD99786188</vt:lpwstr>
  </property>
</Properties>
</file>