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slides/slide37.xml" ContentType="application/vnd.openxmlformats-officedocument.presentationml.slide+xml"/>
  <Override PartName="/ppt/presentation.xml" ContentType="application/vnd.openxmlformats-officedocument.presentationml.presentation.main+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6.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4.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8.xml" ContentType="application/vnd.openxmlformats-officedocument.presentationml.notesSlide+xml"/>
  <Override PartName="/ppt/notesSlides/notesSlide10.xml" ContentType="application/vnd.openxmlformats-officedocument.presentationml.notesSlide+xml"/>
  <Override PartName="/ppt/theme/theme4.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6.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 id="2147483708" r:id="rId2"/>
    <p:sldMasterId id="2147483713" r:id="rId3"/>
    <p:sldMasterId id="2147483716" r:id="rId4"/>
  </p:sldMasterIdLst>
  <p:notesMasterIdLst>
    <p:notesMasterId r:id="rId42"/>
  </p:notesMasterIdLst>
  <p:handoutMasterIdLst>
    <p:handoutMasterId r:id="rId43"/>
  </p:handoutMasterIdLst>
  <p:sldIdLst>
    <p:sldId id="256" r:id="rId5"/>
    <p:sldId id="541" r:id="rId6"/>
    <p:sldId id="881" r:id="rId7"/>
    <p:sldId id="871" r:id="rId8"/>
    <p:sldId id="879" r:id="rId9"/>
    <p:sldId id="880" r:id="rId10"/>
    <p:sldId id="882" r:id="rId11"/>
    <p:sldId id="873" r:id="rId12"/>
    <p:sldId id="874" r:id="rId13"/>
    <p:sldId id="818" r:id="rId14"/>
    <p:sldId id="819" r:id="rId15"/>
    <p:sldId id="820" r:id="rId16"/>
    <p:sldId id="883" r:id="rId17"/>
    <p:sldId id="869" r:id="rId18"/>
    <p:sldId id="821" r:id="rId19"/>
    <p:sldId id="822" r:id="rId20"/>
    <p:sldId id="823" r:id="rId21"/>
    <p:sldId id="824" r:id="rId22"/>
    <p:sldId id="825" r:id="rId23"/>
    <p:sldId id="826" r:id="rId24"/>
    <p:sldId id="827" r:id="rId25"/>
    <p:sldId id="828" r:id="rId26"/>
    <p:sldId id="829" r:id="rId27"/>
    <p:sldId id="830" r:id="rId28"/>
    <p:sldId id="831" r:id="rId29"/>
    <p:sldId id="832" r:id="rId30"/>
    <p:sldId id="833" r:id="rId31"/>
    <p:sldId id="834" r:id="rId32"/>
    <p:sldId id="835" r:id="rId33"/>
    <p:sldId id="836" r:id="rId34"/>
    <p:sldId id="837" r:id="rId35"/>
    <p:sldId id="838" r:id="rId36"/>
    <p:sldId id="839" r:id="rId37"/>
    <p:sldId id="875" r:id="rId38"/>
    <p:sldId id="840" r:id="rId39"/>
    <p:sldId id="841" r:id="rId40"/>
    <p:sldId id="652" r:id="rId41"/>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F5"/>
    <a:srgbClr val="E34E2C"/>
    <a:srgbClr val="00A79D"/>
    <a:srgbClr val="8DC63F"/>
    <a:srgbClr val="003399"/>
    <a:srgbClr val="000099"/>
    <a:srgbClr val="00CC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8" autoAdjust="0"/>
    <p:restoredTop sz="94671" autoAdjust="0"/>
  </p:normalViewPr>
  <p:slideViewPr>
    <p:cSldViewPr>
      <p:cViewPr varScale="1">
        <p:scale>
          <a:sx n="87" d="100"/>
          <a:sy n="87" d="100"/>
        </p:scale>
        <p:origin x="1344" y="29"/>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ustomXml" Target="../customXml/item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customXml" Target="../customXml/item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1946" tIns="45972" rIns="91946" bIns="45972"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1946" tIns="45972" rIns="91946" bIns="45972" rtlCol="0"/>
          <a:lstStyle>
            <a:lvl1pPr algn="r">
              <a:defRPr sz="1200"/>
            </a:lvl1pPr>
          </a:lstStyle>
          <a:p>
            <a:fld id="{3C145771-E518-46F2-9750-581C408FCAC8}" type="datetimeFigureOut">
              <a:rPr lang="en-US" smtClean="0"/>
              <a:t>9/21/2020</a:t>
            </a:fld>
            <a:endParaRPr lang="en-US"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1946" tIns="45972" rIns="91946" bIns="4597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1946" tIns="45972" rIns="91946" bIns="45972" rtlCol="0" anchor="b"/>
          <a:lstStyle>
            <a:lvl1pPr algn="r">
              <a:defRPr sz="1200"/>
            </a:lvl1pPr>
          </a:lstStyle>
          <a:p>
            <a:fld id="{DF6A02AE-2283-43B8-86E1-FC800EA40CFC}" type="slidenum">
              <a:rPr lang="en-US" smtClean="0"/>
              <a:t>‹#›</a:t>
            </a:fld>
            <a:endParaRPr lang="en-US" dirty="0"/>
          </a:p>
        </p:txBody>
      </p:sp>
    </p:spTree>
    <p:extLst>
      <p:ext uri="{BB962C8B-B14F-4D97-AF65-F5344CB8AC3E}">
        <p14:creationId xmlns:p14="http://schemas.microsoft.com/office/powerpoint/2010/main" val="56413037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2119"/>
          </a:xfrm>
          <a:prstGeom prst="rect">
            <a:avLst/>
          </a:prstGeom>
        </p:spPr>
        <p:txBody>
          <a:bodyPr vert="horz" lIns="91946" tIns="45972" rIns="91946" bIns="45972" rtlCol="0"/>
          <a:lstStyle>
            <a:lvl1pPr algn="l">
              <a:defRPr sz="1200"/>
            </a:lvl1pPr>
          </a:lstStyle>
          <a:p>
            <a:endParaRPr lang="en-US" dirty="0"/>
          </a:p>
        </p:txBody>
      </p:sp>
      <p:sp>
        <p:nvSpPr>
          <p:cNvPr id="3" name="Date Placeholder 2"/>
          <p:cNvSpPr>
            <a:spLocks noGrp="1"/>
          </p:cNvSpPr>
          <p:nvPr>
            <p:ph type="dt" idx="1"/>
          </p:nvPr>
        </p:nvSpPr>
        <p:spPr>
          <a:xfrm>
            <a:off x="3936768" y="1"/>
            <a:ext cx="3011699" cy="462119"/>
          </a:xfrm>
          <a:prstGeom prst="rect">
            <a:avLst/>
          </a:prstGeom>
        </p:spPr>
        <p:txBody>
          <a:bodyPr vert="horz" lIns="91946" tIns="45972" rIns="91946" bIns="45972" rtlCol="0"/>
          <a:lstStyle>
            <a:lvl1pPr algn="r">
              <a:defRPr sz="1200"/>
            </a:lvl1pPr>
          </a:lstStyle>
          <a:p>
            <a:fld id="{5559B078-45CE-475F-A894-2DE3D7BD6E15}" type="datetimeFigureOut">
              <a:rPr lang="en-US" smtClean="0"/>
              <a:t>9/21/2020</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946" tIns="45972" rIns="91946" bIns="45972" rtlCol="0" anchor="ctr"/>
          <a:lstStyle/>
          <a:p>
            <a:endParaRPr lang="en-US" dirty="0"/>
          </a:p>
        </p:txBody>
      </p:sp>
      <p:sp>
        <p:nvSpPr>
          <p:cNvPr id="5" name="Notes Placeholder 4"/>
          <p:cNvSpPr>
            <a:spLocks noGrp="1"/>
          </p:cNvSpPr>
          <p:nvPr>
            <p:ph type="body" sz="quarter" idx="3"/>
          </p:nvPr>
        </p:nvSpPr>
        <p:spPr>
          <a:xfrm>
            <a:off x="695008" y="4387768"/>
            <a:ext cx="5560060" cy="4155919"/>
          </a:xfrm>
          <a:prstGeom prst="rect">
            <a:avLst/>
          </a:prstGeom>
        </p:spPr>
        <p:txBody>
          <a:bodyPr vert="horz" lIns="91946" tIns="45972" rIns="91946" bIns="4597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380"/>
            <a:ext cx="3011699" cy="462119"/>
          </a:xfrm>
          <a:prstGeom prst="rect">
            <a:avLst/>
          </a:prstGeom>
        </p:spPr>
        <p:txBody>
          <a:bodyPr vert="horz" lIns="91946" tIns="45972" rIns="91946" bIns="459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380"/>
            <a:ext cx="3011699" cy="462119"/>
          </a:xfrm>
          <a:prstGeom prst="rect">
            <a:avLst/>
          </a:prstGeom>
        </p:spPr>
        <p:txBody>
          <a:bodyPr vert="horz" lIns="91946" tIns="45972" rIns="91946" bIns="45972" rtlCol="0" anchor="b"/>
          <a:lstStyle>
            <a:lvl1pPr algn="r">
              <a:defRPr sz="1200"/>
            </a:lvl1pPr>
          </a:lstStyle>
          <a:p>
            <a:fld id="{E096BC41-2AF0-4A89-A90C-AD1B58C7380F}" type="slidenum">
              <a:rPr lang="en-US" smtClean="0"/>
              <a:t>‹#›</a:t>
            </a:fld>
            <a:endParaRPr lang="en-US" dirty="0"/>
          </a:p>
        </p:txBody>
      </p:sp>
    </p:spTree>
    <p:extLst>
      <p:ext uri="{BB962C8B-B14F-4D97-AF65-F5344CB8AC3E}">
        <p14:creationId xmlns:p14="http://schemas.microsoft.com/office/powerpoint/2010/main" val="18508174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29228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lvl1pPr defTabSz="922223" eaLnBrk="0" hangingPunct="0">
              <a:defRPr>
                <a:solidFill>
                  <a:schemeClr val="tx1"/>
                </a:solidFill>
                <a:latin typeface="Arial" charset="0"/>
              </a:defRPr>
            </a:lvl1pPr>
            <a:lvl2pPr marL="742858" indent="-285715" defTabSz="922223" eaLnBrk="0" hangingPunct="0">
              <a:defRPr>
                <a:solidFill>
                  <a:schemeClr val="tx1"/>
                </a:solidFill>
                <a:latin typeface="Arial" charset="0"/>
              </a:defRPr>
            </a:lvl2pPr>
            <a:lvl3pPr marL="1142858" indent="-228572" defTabSz="922223" eaLnBrk="0" hangingPunct="0">
              <a:defRPr>
                <a:solidFill>
                  <a:schemeClr val="tx1"/>
                </a:solidFill>
                <a:latin typeface="Arial" charset="0"/>
              </a:defRPr>
            </a:lvl3pPr>
            <a:lvl4pPr marL="1600001" indent="-228572" defTabSz="922223" eaLnBrk="0" hangingPunct="0">
              <a:defRPr>
                <a:solidFill>
                  <a:schemeClr val="tx1"/>
                </a:solidFill>
                <a:latin typeface="Arial" charset="0"/>
              </a:defRPr>
            </a:lvl4pPr>
            <a:lvl5pPr marL="2057145" indent="-228572" defTabSz="922223" eaLnBrk="0" hangingPunct="0">
              <a:defRPr>
                <a:solidFill>
                  <a:schemeClr val="tx1"/>
                </a:solidFill>
                <a:latin typeface="Arial" charset="0"/>
              </a:defRPr>
            </a:lvl5pPr>
            <a:lvl6pPr marL="2514288" indent="-228572" defTabSz="922223" eaLnBrk="0" fontAlgn="base" hangingPunct="0">
              <a:spcBef>
                <a:spcPct val="0"/>
              </a:spcBef>
              <a:spcAft>
                <a:spcPct val="0"/>
              </a:spcAft>
              <a:defRPr>
                <a:solidFill>
                  <a:schemeClr val="tx1"/>
                </a:solidFill>
                <a:latin typeface="Arial" charset="0"/>
              </a:defRPr>
            </a:lvl6pPr>
            <a:lvl7pPr marL="2971431" indent="-228572" defTabSz="922223" eaLnBrk="0" fontAlgn="base" hangingPunct="0">
              <a:spcBef>
                <a:spcPct val="0"/>
              </a:spcBef>
              <a:spcAft>
                <a:spcPct val="0"/>
              </a:spcAft>
              <a:defRPr>
                <a:solidFill>
                  <a:schemeClr val="tx1"/>
                </a:solidFill>
                <a:latin typeface="Arial" charset="0"/>
              </a:defRPr>
            </a:lvl7pPr>
            <a:lvl8pPr marL="3428574" indent="-228572" defTabSz="922223" eaLnBrk="0" fontAlgn="base" hangingPunct="0">
              <a:spcBef>
                <a:spcPct val="0"/>
              </a:spcBef>
              <a:spcAft>
                <a:spcPct val="0"/>
              </a:spcAft>
              <a:defRPr>
                <a:solidFill>
                  <a:schemeClr val="tx1"/>
                </a:solidFill>
                <a:latin typeface="Arial" charset="0"/>
              </a:defRPr>
            </a:lvl8pPr>
            <a:lvl9pPr marL="3885717" indent="-228572" defTabSz="922223" eaLnBrk="0" fontAlgn="base" hangingPunct="0">
              <a:spcBef>
                <a:spcPct val="0"/>
              </a:spcBef>
              <a:spcAft>
                <a:spcPct val="0"/>
              </a:spcAft>
              <a:defRPr>
                <a:solidFill>
                  <a:schemeClr val="tx1"/>
                </a:solidFill>
                <a:latin typeface="Arial" charset="0"/>
              </a:defRPr>
            </a:lvl9pPr>
          </a:lstStyle>
          <a:p>
            <a:pPr eaLnBrk="1" hangingPunct="1"/>
            <a:fld id="{2D214CA2-6891-4B21-94FF-826E41349E1C}" type="slidenum">
              <a:rPr lang="en-US" smtClean="0"/>
              <a:pPr eaLnBrk="1" hangingPunct="1"/>
              <a:t>14</a:t>
            </a:fld>
            <a:endParaRPr lang="en-US"/>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p:spPr>
        <p:txBody>
          <a:bodyPr/>
          <a:lstStyle/>
          <a:p>
            <a:pPr eaLnBrk="1" hangingPunct="1"/>
            <a:endParaRPr lang="en-US"/>
          </a:p>
        </p:txBody>
      </p:sp>
      <p:sp>
        <p:nvSpPr>
          <p:cNvPr id="219141" name="Date Placeholder 1"/>
          <p:cNvSpPr>
            <a:spLocks noGrp="1"/>
          </p:cNvSpPr>
          <p:nvPr>
            <p:ph type="dt" sz="quarter" idx="1"/>
          </p:nvPr>
        </p:nvSpPr>
        <p:spPr>
          <a:noFill/>
        </p:spPr>
        <p:txBody>
          <a:bodyPr/>
          <a:lstStyle>
            <a:lvl1pPr defTabSz="922223" eaLnBrk="0" hangingPunct="0">
              <a:defRPr>
                <a:solidFill>
                  <a:schemeClr val="tx1"/>
                </a:solidFill>
                <a:latin typeface="Arial" charset="0"/>
              </a:defRPr>
            </a:lvl1pPr>
            <a:lvl2pPr marL="742858" indent="-285715" defTabSz="922223" eaLnBrk="0" hangingPunct="0">
              <a:defRPr>
                <a:solidFill>
                  <a:schemeClr val="tx1"/>
                </a:solidFill>
                <a:latin typeface="Arial" charset="0"/>
              </a:defRPr>
            </a:lvl2pPr>
            <a:lvl3pPr marL="1142858" indent="-228572" defTabSz="922223" eaLnBrk="0" hangingPunct="0">
              <a:defRPr>
                <a:solidFill>
                  <a:schemeClr val="tx1"/>
                </a:solidFill>
                <a:latin typeface="Arial" charset="0"/>
              </a:defRPr>
            </a:lvl3pPr>
            <a:lvl4pPr marL="1600001" indent="-228572" defTabSz="922223" eaLnBrk="0" hangingPunct="0">
              <a:defRPr>
                <a:solidFill>
                  <a:schemeClr val="tx1"/>
                </a:solidFill>
                <a:latin typeface="Arial" charset="0"/>
              </a:defRPr>
            </a:lvl4pPr>
            <a:lvl5pPr marL="2057145" indent="-228572" defTabSz="922223" eaLnBrk="0" hangingPunct="0">
              <a:defRPr>
                <a:solidFill>
                  <a:schemeClr val="tx1"/>
                </a:solidFill>
                <a:latin typeface="Arial" charset="0"/>
              </a:defRPr>
            </a:lvl5pPr>
            <a:lvl6pPr marL="2514288" indent="-228572" defTabSz="922223" eaLnBrk="0" fontAlgn="base" hangingPunct="0">
              <a:spcBef>
                <a:spcPct val="0"/>
              </a:spcBef>
              <a:spcAft>
                <a:spcPct val="0"/>
              </a:spcAft>
              <a:defRPr>
                <a:solidFill>
                  <a:schemeClr val="tx1"/>
                </a:solidFill>
                <a:latin typeface="Arial" charset="0"/>
              </a:defRPr>
            </a:lvl6pPr>
            <a:lvl7pPr marL="2971431" indent="-228572" defTabSz="922223" eaLnBrk="0" fontAlgn="base" hangingPunct="0">
              <a:spcBef>
                <a:spcPct val="0"/>
              </a:spcBef>
              <a:spcAft>
                <a:spcPct val="0"/>
              </a:spcAft>
              <a:defRPr>
                <a:solidFill>
                  <a:schemeClr val="tx1"/>
                </a:solidFill>
                <a:latin typeface="Arial" charset="0"/>
              </a:defRPr>
            </a:lvl7pPr>
            <a:lvl8pPr marL="3428574" indent="-228572" defTabSz="922223" eaLnBrk="0" fontAlgn="base" hangingPunct="0">
              <a:spcBef>
                <a:spcPct val="0"/>
              </a:spcBef>
              <a:spcAft>
                <a:spcPct val="0"/>
              </a:spcAft>
              <a:defRPr>
                <a:solidFill>
                  <a:schemeClr val="tx1"/>
                </a:solidFill>
                <a:latin typeface="Arial" charset="0"/>
              </a:defRPr>
            </a:lvl8pPr>
            <a:lvl9pPr marL="3885717" indent="-228572" defTabSz="922223" eaLnBrk="0" fontAlgn="base" hangingPunct="0">
              <a:spcBef>
                <a:spcPct val="0"/>
              </a:spcBef>
              <a:spcAft>
                <a:spcPct val="0"/>
              </a:spcAft>
              <a:defRPr>
                <a:solidFill>
                  <a:schemeClr val="tx1"/>
                </a:solidFill>
                <a:latin typeface="Arial" charset="0"/>
              </a:defRPr>
            </a:lvl9pPr>
          </a:lstStyle>
          <a:p>
            <a:pPr eaLnBrk="1" hangingPunct="1"/>
            <a:r>
              <a:rPr lang="en-US"/>
              <a:t>Monday, March 19, 2012</a:t>
            </a:r>
          </a:p>
        </p:txBody>
      </p:sp>
    </p:spTree>
    <p:extLst>
      <p:ext uri="{BB962C8B-B14F-4D97-AF65-F5344CB8AC3E}">
        <p14:creationId xmlns:p14="http://schemas.microsoft.com/office/powerpoint/2010/main" val="2933733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lvl1pPr defTabSz="922223" eaLnBrk="0" hangingPunct="0">
              <a:defRPr>
                <a:solidFill>
                  <a:schemeClr val="tx1"/>
                </a:solidFill>
                <a:latin typeface="Arial" charset="0"/>
              </a:defRPr>
            </a:lvl1pPr>
            <a:lvl2pPr marL="742858" indent="-285715" defTabSz="922223" eaLnBrk="0" hangingPunct="0">
              <a:defRPr>
                <a:solidFill>
                  <a:schemeClr val="tx1"/>
                </a:solidFill>
                <a:latin typeface="Arial" charset="0"/>
              </a:defRPr>
            </a:lvl2pPr>
            <a:lvl3pPr marL="1142858" indent="-228572" defTabSz="922223" eaLnBrk="0" hangingPunct="0">
              <a:defRPr>
                <a:solidFill>
                  <a:schemeClr val="tx1"/>
                </a:solidFill>
                <a:latin typeface="Arial" charset="0"/>
              </a:defRPr>
            </a:lvl3pPr>
            <a:lvl4pPr marL="1600001" indent="-228572" defTabSz="922223" eaLnBrk="0" hangingPunct="0">
              <a:defRPr>
                <a:solidFill>
                  <a:schemeClr val="tx1"/>
                </a:solidFill>
                <a:latin typeface="Arial" charset="0"/>
              </a:defRPr>
            </a:lvl4pPr>
            <a:lvl5pPr marL="2057145" indent="-228572" defTabSz="922223" eaLnBrk="0" hangingPunct="0">
              <a:defRPr>
                <a:solidFill>
                  <a:schemeClr val="tx1"/>
                </a:solidFill>
                <a:latin typeface="Arial" charset="0"/>
              </a:defRPr>
            </a:lvl5pPr>
            <a:lvl6pPr marL="2514288" indent="-228572" defTabSz="922223" eaLnBrk="0" fontAlgn="base" hangingPunct="0">
              <a:spcBef>
                <a:spcPct val="0"/>
              </a:spcBef>
              <a:spcAft>
                <a:spcPct val="0"/>
              </a:spcAft>
              <a:defRPr>
                <a:solidFill>
                  <a:schemeClr val="tx1"/>
                </a:solidFill>
                <a:latin typeface="Arial" charset="0"/>
              </a:defRPr>
            </a:lvl6pPr>
            <a:lvl7pPr marL="2971431" indent="-228572" defTabSz="922223" eaLnBrk="0" fontAlgn="base" hangingPunct="0">
              <a:spcBef>
                <a:spcPct val="0"/>
              </a:spcBef>
              <a:spcAft>
                <a:spcPct val="0"/>
              </a:spcAft>
              <a:defRPr>
                <a:solidFill>
                  <a:schemeClr val="tx1"/>
                </a:solidFill>
                <a:latin typeface="Arial" charset="0"/>
              </a:defRPr>
            </a:lvl7pPr>
            <a:lvl8pPr marL="3428574" indent="-228572" defTabSz="922223" eaLnBrk="0" fontAlgn="base" hangingPunct="0">
              <a:spcBef>
                <a:spcPct val="0"/>
              </a:spcBef>
              <a:spcAft>
                <a:spcPct val="0"/>
              </a:spcAft>
              <a:defRPr>
                <a:solidFill>
                  <a:schemeClr val="tx1"/>
                </a:solidFill>
                <a:latin typeface="Arial" charset="0"/>
              </a:defRPr>
            </a:lvl8pPr>
            <a:lvl9pPr marL="3885717" indent="-228572" defTabSz="922223" eaLnBrk="0" fontAlgn="base" hangingPunct="0">
              <a:spcBef>
                <a:spcPct val="0"/>
              </a:spcBef>
              <a:spcAft>
                <a:spcPct val="0"/>
              </a:spcAft>
              <a:defRPr>
                <a:solidFill>
                  <a:schemeClr val="tx1"/>
                </a:solidFill>
                <a:latin typeface="Arial" charset="0"/>
              </a:defRPr>
            </a:lvl9pPr>
          </a:lstStyle>
          <a:p>
            <a:pPr eaLnBrk="1" hangingPunct="1"/>
            <a:fld id="{2D214CA2-6891-4B21-94FF-826E41349E1C}" type="slidenum">
              <a:rPr lang="en-US" smtClean="0"/>
              <a:pPr eaLnBrk="1" hangingPunct="1"/>
              <a:t>15</a:t>
            </a:fld>
            <a:endParaRPr lang="en-US"/>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p:spPr>
        <p:txBody>
          <a:bodyPr/>
          <a:lstStyle/>
          <a:p>
            <a:pPr eaLnBrk="1" hangingPunct="1"/>
            <a:endParaRPr lang="en-US"/>
          </a:p>
        </p:txBody>
      </p:sp>
      <p:sp>
        <p:nvSpPr>
          <p:cNvPr id="219141" name="Date Placeholder 1"/>
          <p:cNvSpPr>
            <a:spLocks noGrp="1"/>
          </p:cNvSpPr>
          <p:nvPr>
            <p:ph type="dt" sz="quarter" idx="1"/>
          </p:nvPr>
        </p:nvSpPr>
        <p:spPr>
          <a:noFill/>
        </p:spPr>
        <p:txBody>
          <a:bodyPr/>
          <a:lstStyle>
            <a:lvl1pPr defTabSz="922223" eaLnBrk="0" hangingPunct="0">
              <a:defRPr>
                <a:solidFill>
                  <a:schemeClr val="tx1"/>
                </a:solidFill>
                <a:latin typeface="Arial" charset="0"/>
              </a:defRPr>
            </a:lvl1pPr>
            <a:lvl2pPr marL="742858" indent="-285715" defTabSz="922223" eaLnBrk="0" hangingPunct="0">
              <a:defRPr>
                <a:solidFill>
                  <a:schemeClr val="tx1"/>
                </a:solidFill>
                <a:latin typeface="Arial" charset="0"/>
              </a:defRPr>
            </a:lvl2pPr>
            <a:lvl3pPr marL="1142858" indent="-228572" defTabSz="922223" eaLnBrk="0" hangingPunct="0">
              <a:defRPr>
                <a:solidFill>
                  <a:schemeClr val="tx1"/>
                </a:solidFill>
                <a:latin typeface="Arial" charset="0"/>
              </a:defRPr>
            </a:lvl3pPr>
            <a:lvl4pPr marL="1600001" indent="-228572" defTabSz="922223" eaLnBrk="0" hangingPunct="0">
              <a:defRPr>
                <a:solidFill>
                  <a:schemeClr val="tx1"/>
                </a:solidFill>
                <a:latin typeface="Arial" charset="0"/>
              </a:defRPr>
            </a:lvl4pPr>
            <a:lvl5pPr marL="2057145" indent="-228572" defTabSz="922223" eaLnBrk="0" hangingPunct="0">
              <a:defRPr>
                <a:solidFill>
                  <a:schemeClr val="tx1"/>
                </a:solidFill>
                <a:latin typeface="Arial" charset="0"/>
              </a:defRPr>
            </a:lvl5pPr>
            <a:lvl6pPr marL="2514288" indent="-228572" defTabSz="922223" eaLnBrk="0" fontAlgn="base" hangingPunct="0">
              <a:spcBef>
                <a:spcPct val="0"/>
              </a:spcBef>
              <a:spcAft>
                <a:spcPct val="0"/>
              </a:spcAft>
              <a:defRPr>
                <a:solidFill>
                  <a:schemeClr val="tx1"/>
                </a:solidFill>
                <a:latin typeface="Arial" charset="0"/>
              </a:defRPr>
            </a:lvl6pPr>
            <a:lvl7pPr marL="2971431" indent="-228572" defTabSz="922223" eaLnBrk="0" fontAlgn="base" hangingPunct="0">
              <a:spcBef>
                <a:spcPct val="0"/>
              </a:spcBef>
              <a:spcAft>
                <a:spcPct val="0"/>
              </a:spcAft>
              <a:defRPr>
                <a:solidFill>
                  <a:schemeClr val="tx1"/>
                </a:solidFill>
                <a:latin typeface="Arial" charset="0"/>
              </a:defRPr>
            </a:lvl7pPr>
            <a:lvl8pPr marL="3428574" indent="-228572" defTabSz="922223" eaLnBrk="0" fontAlgn="base" hangingPunct="0">
              <a:spcBef>
                <a:spcPct val="0"/>
              </a:spcBef>
              <a:spcAft>
                <a:spcPct val="0"/>
              </a:spcAft>
              <a:defRPr>
                <a:solidFill>
                  <a:schemeClr val="tx1"/>
                </a:solidFill>
                <a:latin typeface="Arial" charset="0"/>
              </a:defRPr>
            </a:lvl8pPr>
            <a:lvl9pPr marL="3885717" indent="-228572" defTabSz="922223" eaLnBrk="0" fontAlgn="base" hangingPunct="0">
              <a:spcBef>
                <a:spcPct val="0"/>
              </a:spcBef>
              <a:spcAft>
                <a:spcPct val="0"/>
              </a:spcAft>
              <a:defRPr>
                <a:solidFill>
                  <a:schemeClr val="tx1"/>
                </a:solidFill>
                <a:latin typeface="Arial" charset="0"/>
              </a:defRPr>
            </a:lvl9pPr>
          </a:lstStyle>
          <a:p>
            <a:pPr eaLnBrk="1" hangingPunct="1"/>
            <a:r>
              <a:rPr lang="en-US"/>
              <a:t>Monday, March 19, 2012</a:t>
            </a:r>
          </a:p>
        </p:txBody>
      </p:sp>
    </p:spTree>
    <p:extLst>
      <p:ext uri="{BB962C8B-B14F-4D97-AF65-F5344CB8AC3E}">
        <p14:creationId xmlns:p14="http://schemas.microsoft.com/office/powerpoint/2010/main" val="885610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lvl1pPr defTabSz="922223" eaLnBrk="0" hangingPunct="0">
              <a:defRPr>
                <a:solidFill>
                  <a:schemeClr val="tx1"/>
                </a:solidFill>
                <a:latin typeface="Arial" charset="0"/>
              </a:defRPr>
            </a:lvl1pPr>
            <a:lvl2pPr marL="742858" indent="-285715" defTabSz="922223" eaLnBrk="0" hangingPunct="0">
              <a:defRPr>
                <a:solidFill>
                  <a:schemeClr val="tx1"/>
                </a:solidFill>
                <a:latin typeface="Arial" charset="0"/>
              </a:defRPr>
            </a:lvl2pPr>
            <a:lvl3pPr marL="1142858" indent="-228572" defTabSz="922223" eaLnBrk="0" hangingPunct="0">
              <a:defRPr>
                <a:solidFill>
                  <a:schemeClr val="tx1"/>
                </a:solidFill>
                <a:latin typeface="Arial" charset="0"/>
              </a:defRPr>
            </a:lvl3pPr>
            <a:lvl4pPr marL="1600001" indent="-228572" defTabSz="922223" eaLnBrk="0" hangingPunct="0">
              <a:defRPr>
                <a:solidFill>
                  <a:schemeClr val="tx1"/>
                </a:solidFill>
                <a:latin typeface="Arial" charset="0"/>
              </a:defRPr>
            </a:lvl4pPr>
            <a:lvl5pPr marL="2057145" indent="-228572" defTabSz="922223" eaLnBrk="0" hangingPunct="0">
              <a:defRPr>
                <a:solidFill>
                  <a:schemeClr val="tx1"/>
                </a:solidFill>
                <a:latin typeface="Arial" charset="0"/>
              </a:defRPr>
            </a:lvl5pPr>
            <a:lvl6pPr marL="2514288" indent="-228572" defTabSz="922223" eaLnBrk="0" fontAlgn="base" hangingPunct="0">
              <a:spcBef>
                <a:spcPct val="0"/>
              </a:spcBef>
              <a:spcAft>
                <a:spcPct val="0"/>
              </a:spcAft>
              <a:defRPr>
                <a:solidFill>
                  <a:schemeClr val="tx1"/>
                </a:solidFill>
                <a:latin typeface="Arial" charset="0"/>
              </a:defRPr>
            </a:lvl6pPr>
            <a:lvl7pPr marL="2971431" indent="-228572" defTabSz="922223" eaLnBrk="0" fontAlgn="base" hangingPunct="0">
              <a:spcBef>
                <a:spcPct val="0"/>
              </a:spcBef>
              <a:spcAft>
                <a:spcPct val="0"/>
              </a:spcAft>
              <a:defRPr>
                <a:solidFill>
                  <a:schemeClr val="tx1"/>
                </a:solidFill>
                <a:latin typeface="Arial" charset="0"/>
              </a:defRPr>
            </a:lvl7pPr>
            <a:lvl8pPr marL="3428574" indent="-228572" defTabSz="922223" eaLnBrk="0" fontAlgn="base" hangingPunct="0">
              <a:spcBef>
                <a:spcPct val="0"/>
              </a:spcBef>
              <a:spcAft>
                <a:spcPct val="0"/>
              </a:spcAft>
              <a:defRPr>
                <a:solidFill>
                  <a:schemeClr val="tx1"/>
                </a:solidFill>
                <a:latin typeface="Arial" charset="0"/>
              </a:defRPr>
            </a:lvl8pPr>
            <a:lvl9pPr marL="3885717" indent="-228572" defTabSz="922223" eaLnBrk="0" fontAlgn="base" hangingPunct="0">
              <a:spcBef>
                <a:spcPct val="0"/>
              </a:spcBef>
              <a:spcAft>
                <a:spcPct val="0"/>
              </a:spcAft>
              <a:defRPr>
                <a:solidFill>
                  <a:schemeClr val="tx1"/>
                </a:solidFill>
                <a:latin typeface="Arial" charset="0"/>
              </a:defRPr>
            </a:lvl9pPr>
          </a:lstStyle>
          <a:p>
            <a:pPr eaLnBrk="1" hangingPunct="1"/>
            <a:fld id="{2D214CA2-6891-4B21-94FF-826E41349E1C}" type="slidenum">
              <a:rPr lang="en-US" smtClean="0"/>
              <a:pPr eaLnBrk="1" hangingPunct="1"/>
              <a:t>16</a:t>
            </a:fld>
            <a:endParaRPr lang="en-US"/>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p:spPr>
        <p:txBody>
          <a:bodyPr/>
          <a:lstStyle/>
          <a:p>
            <a:pPr eaLnBrk="1" hangingPunct="1"/>
            <a:endParaRPr lang="en-US"/>
          </a:p>
        </p:txBody>
      </p:sp>
      <p:sp>
        <p:nvSpPr>
          <p:cNvPr id="219141" name="Date Placeholder 1"/>
          <p:cNvSpPr>
            <a:spLocks noGrp="1"/>
          </p:cNvSpPr>
          <p:nvPr>
            <p:ph type="dt" sz="quarter" idx="1"/>
          </p:nvPr>
        </p:nvSpPr>
        <p:spPr>
          <a:noFill/>
        </p:spPr>
        <p:txBody>
          <a:bodyPr/>
          <a:lstStyle>
            <a:lvl1pPr defTabSz="922223" eaLnBrk="0" hangingPunct="0">
              <a:defRPr>
                <a:solidFill>
                  <a:schemeClr val="tx1"/>
                </a:solidFill>
                <a:latin typeface="Arial" charset="0"/>
              </a:defRPr>
            </a:lvl1pPr>
            <a:lvl2pPr marL="742858" indent="-285715" defTabSz="922223" eaLnBrk="0" hangingPunct="0">
              <a:defRPr>
                <a:solidFill>
                  <a:schemeClr val="tx1"/>
                </a:solidFill>
                <a:latin typeface="Arial" charset="0"/>
              </a:defRPr>
            </a:lvl2pPr>
            <a:lvl3pPr marL="1142858" indent="-228572" defTabSz="922223" eaLnBrk="0" hangingPunct="0">
              <a:defRPr>
                <a:solidFill>
                  <a:schemeClr val="tx1"/>
                </a:solidFill>
                <a:latin typeface="Arial" charset="0"/>
              </a:defRPr>
            </a:lvl3pPr>
            <a:lvl4pPr marL="1600001" indent="-228572" defTabSz="922223" eaLnBrk="0" hangingPunct="0">
              <a:defRPr>
                <a:solidFill>
                  <a:schemeClr val="tx1"/>
                </a:solidFill>
                <a:latin typeface="Arial" charset="0"/>
              </a:defRPr>
            </a:lvl4pPr>
            <a:lvl5pPr marL="2057145" indent="-228572" defTabSz="922223" eaLnBrk="0" hangingPunct="0">
              <a:defRPr>
                <a:solidFill>
                  <a:schemeClr val="tx1"/>
                </a:solidFill>
                <a:latin typeface="Arial" charset="0"/>
              </a:defRPr>
            </a:lvl5pPr>
            <a:lvl6pPr marL="2514288" indent="-228572" defTabSz="922223" eaLnBrk="0" fontAlgn="base" hangingPunct="0">
              <a:spcBef>
                <a:spcPct val="0"/>
              </a:spcBef>
              <a:spcAft>
                <a:spcPct val="0"/>
              </a:spcAft>
              <a:defRPr>
                <a:solidFill>
                  <a:schemeClr val="tx1"/>
                </a:solidFill>
                <a:latin typeface="Arial" charset="0"/>
              </a:defRPr>
            </a:lvl6pPr>
            <a:lvl7pPr marL="2971431" indent="-228572" defTabSz="922223" eaLnBrk="0" fontAlgn="base" hangingPunct="0">
              <a:spcBef>
                <a:spcPct val="0"/>
              </a:spcBef>
              <a:spcAft>
                <a:spcPct val="0"/>
              </a:spcAft>
              <a:defRPr>
                <a:solidFill>
                  <a:schemeClr val="tx1"/>
                </a:solidFill>
                <a:latin typeface="Arial" charset="0"/>
              </a:defRPr>
            </a:lvl7pPr>
            <a:lvl8pPr marL="3428574" indent="-228572" defTabSz="922223" eaLnBrk="0" fontAlgn="base" hangingPunct="0">
              <a:spcBef>
                <a:spcPct val="0"/>
              </a:spcBef>
              <a:spcAft>
                <a:spcPct val="0"/>
              </a:spcAft>
              <a:defRPr>
                <a:solidFill>
                  <a:schemeClr val="tx1"/>
                </a:solidFill>
                <a:latin typeface="Arial" charset="0"/>
              </a:defRPr>
            </a:lvl8pPr>
            <a:lvl9pPr marL="3885717" indent="-228572" defTabSz="922223" eaLnBrk="0" fontAlgn="base" hangingPunct="0">
              <a:spcBef>
                <a:spcPct val="0"/>
              </a:spcBef>
              <a:spcAft>
                <a:spcPct val="0"/>
              </a:spcAft>
              <a:defRPr>
                <a:solidFill>
                  <a:schemeClr val="tx1"/>
                </a:solidFill>
                <a:latin typeface="Arial" charset="0"/>
              </a:defRPr>
            </a:lvl9pPr>
          </a:lstStyle>
          <a:p>
            <a:pPr eaLnBrk="1" hangingPunct="1"/>
            <a:r>
              <a:rPr lang="en-US"/>
              <a:t>Monday, March 19, 2012</a:t>
            </a:r>
          </a:p>
        </p:txBody>
      </p:sp>
    </p:spTree>
    <p:extLst>
      <p:ext uri="{BB962C8B-B14F-4D97-AF65-F5344CB8AC3E}">
        <p14:creationId xmlns:p14="http://schemas.microsoft.com/office/powerpoint/2010/main" val="3709127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lvl1pPr defTabSz="922223" eaLnBrk="0" hangingPunct="0">
              <a:defRPr>
                <a:solidFill>
                  <a:schemeClr val="tx1"/>
                </a:solidFill>
                <a:latin typeface="Arial" charset="0"/>
              </a:defRPr>
            </a:lvl1pPr>
            <a:lvl2pPr marL="742858" indent="-285715" defTabSz="922223" eaLnBrk="0" hangingPunct="0">
              <a:defRPr>
                <a:solidFill>
                  <a:schemeClr val="tx1"/>
                </a:solidFill>
                <a:latin typeface="Arial" charset="0"/>
              </a:defRPr>
            </a:lvl2pPr>
            <a:lvl3pPr marL="1142858" indent="-228572" defTabSz="922223" eaLnBrk="0" hangingPunct="0">
              <a:defRPr>
                <a:solidFill>
                  <a:schemeClr val="tx1"/>
                </a:solidFill>
                <a:latin typeface="Arial" charset="0"/>
              </a:defRPr>
            </a:lvl3pPr>
            <a:lvl4pPr marL="1600001" indent="-228572" defTabSz="922223" eaLnBrk="0" hangingPunct="0">
              <a:defRPr>
                <a:solidFill>
                  <a:schemeClr val="tx1"/>
                </a:solidFill>
                <a:latin typeface="Arial" charset="0"/>
              </a:defRPr>
            </a:lvl4pPr>
            <a:lvl5pPr marL="2057145" indent="-228572" defTabSz="922223" eaLnBrk="0" hangingPunct="0">
              <a:defRPr>
                <a:solidFill>
                  <a:schemeClr val="tx1"/>
                </a:solidFill>
                <a:latin typeface="Arial" charset="0"/>
              </a:defRPr>
            </a:lvl5pPr>
            <a:lvl6pPr marL="2514288" indent="-228572" defTabSz="922223" eaLnBrk="0" fontAlgn="base" hangingPunct="0">
              <a:spcBef>
                <a:spcPct val="0"/>
              </a:spcBef>
              <a:spcAft>
                <a:spcPct val="0"/>
              </a:spcAft>
              <a:defRPr>
                <a:solidFill>
                  <a:schemeClr val="tx1"/>
                </a:solidFill>
                <a:latin typeface="Arial" charset="0"/>
              </a:defRPr>
            </a:lvl6pPr>
            <a:lvl7pPr marL="2971431" indent="-228572" defTabSz="922223" eaLnBrk="0" fontAlgn="base" hangingPunct="0">
              <a:spcBef>
                <a:spcPct val="0"/>
              </a:spcBef>
              <a:spcAft>
                <a:spcPct val="0"/>
              </a:spcAft>
              <a:defRPr>
                <a:solidFill>
                  <a:schemeClr val="tx1"/>
                </a:solidFill>
                <a:latin typeface="Arial" charset="0"/>
              </a:defRPr>
            </a:lvl7pPr>
            <a:lvl8pPr marL="3428574" indent="-228572" defTabSz="922223" eaLnBrk="0" fontAlgn="base" hangingPunct="0">
              <a:spcBef>
                <a:spcPct val="0"/>
              </a:spcBef>
              <a:spcAft>
                <a:spcPct val="0"/>
              </a:spcAft>
              <a:defRPr>
                <a:solidFill>
                  <a:schemeClr val="tx1"/>
                </a:solidFill>
                <a:latin typeface="Arial" charset="0"/>
              </a:defRPr>
            </a:lvl8pPr>
            <a:lvl9pPr marL="3885717" indent="-228572" defTabSz="922223" eaLnBrk="0" fontAlgn="base" hangingPunct="0">
              <a:spcBef>
                <a:spcPct val="0"/>
              </a:spcBef>
              <a:spcAft>
                <a:spcPct val="0"/>
              </a:spcAft>
              <a:defRPr>
                <a:solidFill>
                  <a:schemeClr val="tx1"/>
                </a:solidFill>
                <a:latin typeface="Arial" charset="0"/>
              </a:defRPr>
            </a:lvl9pPr>
          </a:lstStyle>
          <a:p>
            <a:pPr eaLnBrk="1" hangingPunct="1"/>
            <a:fld id="{2D214CA2-6891-4B21-94FF-826E41349E1C}" type="slidenum">
              <a:rPr lang="en-US" smtClean="0"/>
              <a:pPr eaLnBrk="1" hangingPunct="1"/>
              <a:t>17</a:t>
            </a:fld>
            <a:endParaRPr lang="en-US"/>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p:spPr>
        <p:txBody>
          <a:bodyPr/>
          <a:lstStyle/>
          <a:p>
            <a:pPr eaLnBrk="1" hangingPunct="1"/>
            <a:endParaRPr lang="en-US"/>
          </a:p>
        </p:txBody>
      </p:sp>
      <p:sp>
        <p:nvSpPr>
          <p:cNvPr id="219141" name="Date Placeholder 1"/>
          <p:cNvSpPr>
            <a:spLocks noGrp="1"/>
          </p:cNvSpPr>
          <p:nvPr>
            <p:ph type="dt" sz="quarter" idx="1"/>
          </p:nvPr>
        </p:nvSpPr>
        <p:spPr>
          <a:noFill/>
        </p:spPr>
        <p:txBody>
          <a:bodyPr/>
          <a:lstStyle>
            <a:lvl1pPr defTabSz="922223" eaLnBrk="0" hangingPunct="0">
              <a:defRPr>
                <a:solidFill>
                  <a:schemeClr val="tx1"/>
                </a:solidFill>
                <a:latin typeface="Arial" charset="0"/>
              </a:defRPr>
            </a:lvl1pPr>
            <a:lvl2pPr marL="742858" indent="-285715" defTabSz="922223" eaLnBrk="0" hangingPunct="0">
              <a:defRPr>
                <a:solidFill>
                  <a:schemeClr val="tx1"/>
                </a:solidFill>
                <a:latin typeface="Arial" charset="0"/>
              </a:defRPr>
            </a:lvl2pPr>
            <a:lvl3pPr marL="1142858" indent="-228572" defTabSz="922223" eaLnBrk="0" hangingPunct="0">
              <a:defRPr>
                <a:solidFill>
                  <a:schemeClr val="tx1"/>
                </a:solidFill>
                <a:latin typeface="Arial" charset="0"/>
              </a:defRPr>
            </a:lvl3pPr>
            <a:lvl4pPr marL="1600001" indent="-228572" defTabSz="922223" eaLnBrk="0" hangingPunct="0">
              <a:defRPr>
                <a:solidFill>
                  <a:schemeClr val="tx1"/>
                </a:solidFill>
                <a:latin typeface="Arial" charset="0"/>
              </a:defRPr>
            </a:lvl4pPr>
            <a:lvl5pPr marL="2057145" indent="-228572" defTabSz="922223" eaLnBrk="0" hangingPunct="0">
              <a:defRPr>
                <a:solidFill>
                  <a:schemeClr val="tx1"/>
                </a:solidFill>
                <a:latin typeface="Arial" charset="0"/>
              </a:defRPr>
            </a:lvl5pPr>
            <a:lvl6pPr marL="2514288" indent="-228572" defTabSz="922223" eaLnBrk="0" fontAlgn="base" hangingPunct="0">
              <a:spcBef>
                <a:spcPct val="0"/>
              </a:spcBef>
              <a:spcAft>
                <a:spcPct val="0"/>
              </a:spcAft>
              <a:defRPr>
                <a:solidFill>
                  <a:schemeClr val="tx1"/>
                </a:solidFill>
                <a:latin typeface="Arial" charset="0"/>
              </a:defRPr>
            </a:lvl6pPr>
            <a:lvl7pPr marL="2971431" indent="-228572" defTabSz="922223" eaLnBrk="0" fontAlgn="base" hangingPunct="0">
              <a:spcBef>
                <a:spcPct val="0"/>
              </a:spcBef>
              <a:spcAft>
                <a:spcPct val="0"/>
              </a:spcAft>
              <a:defRPr>
                <a:solidFill>
                  <a:schemeClr val="tx1"/>
                </a:solidFill>
                <a:latin typeface="Arial" charset="0"/>
              </a:defRPr>
            </a:lvl7pPr>
            <a:lvl8pPr marL="3428574" indent="-228572" defTabSz="922223" eaLnBrk="0" fontAlgn="base" hangingPunct="0">
              <a:spcBef>
                <a:spcPct val="0"/>
              </a:spcBef>
              <a:spcAft>
                <a:spcPct val="0"/>
              </a:spcAft>
              <a:defRPr>
                <a:solidFill>
                  <a:schemeClr val="tx1"/>
                </a:solidFill>
                <a:latin typeface="Arial" charset="0"/>
              </a:defRPr>
            </a:lvl8pPr>
            <a:lvl9pPr marL="3885717" indent="-228572" defTabSz="922223" eaLnBrk="0" fontAlgn="base" hangingPunct="0">
              <a:spcBef>
                <a:spcPct val="0"/>
              </a:spcBef>
              <a:spcAft>
                <a:spcPct val="0"/>
              </a:spcAft>
              <a:defRPr>
                <a:solidFill>
                  <a:schemeClr val="tx1"/>
                </a:solidFill>
                <a:latin typeface="Arial" charset="0"/>
              </a:defRPr>
            </a:lvl9pPr>
          </a:lstStyle>
          <a:p>
            <a:pPr eaLnBrk="1" hangingPunct="1"/>
            <a:r>
              <a:rPr lang="en-US"/>
              <a:t>Monday, March 19, 2012</a:t>
            </a:r>
          </a:p>
        </p:txBody>
      </p:sp>
    </p:spTree>
    <p:extLst>
      <p:ext uri="{BB962C8B-B14F-4D97-AF65-F5344CB8AC3E}">
        <p14:creationId xmlns:p14="http://schemas.microsoft.com/office/powerpoint/2010/main" val="3305925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lvl1pPr defTabSz="922223" eaLnBrk="0" hangingPunct="0">
              <a:defRPr>
                <a:solidFill>
                  <a:schemeClr val="tx1"/>
                </a:solidFill>
                <a:latin typeface="Arial" charset="0"/>
              </a:defRPr>
            </a:lvl1pPr>
            <a:lvl2pPr marL="742858" indent="-285715" defTabSz="922223" eaLnBrk="0" hangingPunct="0">
              <a:defRPr>
                <a:solidFill>
                  <a:schemeClr val="tx1"/>
                </a:solidFill>
                <a:latin typeface="Arial" charset="0"/>
              </a:defRPr>
            </a:lvl2pPr>
            <a:lvl3pPr marL="1142858" indent="-228572" defTabSz="922223" eaLnBrk="0" hangingPunct="0">
              <a:defRPr>
                <a:solidFill>
                  <a:schemeClr val="tx1"/>
                </a:solidFill>
                <a:latin typeface="Arial" charset="0"/>
              </a:defRPr>
            </a:lvl3pPr>
            <a:lvl4pPr marL="1600001" indent="-228572" defTabSz="922223" eaLnBrk="0" hangingPunct="0">
              <a:defRPr>
                <a:solidFill>
                  <a:schemeClr val="tx1"/>
                </a:solidFill>
                <a:latin typeface="Arial" charset="0"/>
              </a:defRPr>
            </a:lvl4pPr>
            <a:lvl5pPr marL="2057145" indent="-228572" defTabSz="922223" eaLnBrk="0" hangingPunct="0">
              <a:defRPr>
                <a:solidFill>
                  <a:schemeClr val="tx1"/>
                </a:solidFill>
                <a:latin typeface="Arial" charset="0"/>
              </a:defRPr>
            </a:lvl5pPr>
            <a:lvl6pPr marL="2514288" indent="-228572" defTabSz="922223" eaLnBrk="0" fontAlgn="base" hangingPunct="0">
              <a:spcBef>
                <a:spcPct val="0"/>
              </a:spcBef>
              <a:spcAft>
                <a:spcPct val="0"/>
              </a:spcAft>
              <a:defRPr>
                <a:solidFill>
                  <a:schemeClr val="tx1"/>
                </a:solidFill>
                <a:latin typeface="Arial" charset="0"/>
              </a:defRPr>
            </a:lvl6pPr>
            <a:lvl7pPr marL="2971431" indent="-228572" defTabSz="922223" eaLnBrk="0" fontAlgn="base" hangingPunct="0">
              <a:spcBef>
                <a:spcPct val="0"/>
              </a:spcBef>
              <a:spcAft>
                <a:spcPct val="0"/>
              </a:spcAft>
              <a:defRPr>
                <a:solidFill>
                  <a:schemeClr val="tx1"/>
                </a:solidFill>
                <a:latin typeface="Arial" charset="0"/>
              </a:defRPr>
            </a:lvl7pPr>
            <a:lvl8pPr marL="3428574" indent="-228572" defTabSz="922223" eaLnBrk="0" fontAlgn="base" hangingPunct="0">
              <a:spcBef>
                <a:spcPct val="0"/>
              </a:spcBef>
              <a:spcAft>
                <a:spcPct val="0"/>
              </a:spcAft>
              <a:defRPr>
                <a:solidFill>
                  <a:schemeClr val="tx1"/>
                </a:solidFill>
                <a:latin typeface="Arial" charset="0"/>
              </a:defRPr>
            </a:lvl8pPr>
            <a:lvl9pPr marL="3885717" indent="-228572" defTabSz="922223" eaLnBrk="0" fontAlgn="base" hangingPunct="0">
              <a:spcBef>
                <a:spcPct val="0"/>
              </a:spcBef>
              <a:spcAft>
                <a:spcPct val="0"/>
              </a:spcAft>
              <a:defRPr>
                <a:solidFill>
                  <a:schemeClr val="tx1"/>
                </a:solidFill>
                <a:latin typeface="Arial" charset="0"/>
              </a:defRPr>
            </a:lvl9pPr>
          </a:lstStyle>
          <a:p>
            <a:pPr eaLnBrk="1" hangingPunct="1"/>
            <a:fld id="{2D214CA2-6891-4B21-94FF-826E41349E1C}" type="slidenum">
              <a:rPr lang="en-US" smtClean="0"/>
              <a:pPr eaLnBrk="1" hangingPunct="1"/>
              <a:t>18</a:t>
            </a:fld>
            <a:endParaRPr lang="en-US"/>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p:spPr>
        <p:txBody>
          <a:bodyPr/>
          <a:lstStyle/>
          <a:p>
            <a:pPr eaLnBrk="1" hangingPunct="1"/>
            <a:endParaRPr lang="en-US"/>
          </a:p>
        </p:txBody>
      </p:sp>
      <p:sp>
        <p:nvSpPr>
          <p:cNvPr id="219141" name="Date Placeholder 1"/>
          <p:cNvSpPr>
            <a:spLocks noGrp="1"/>
          </p:cNvSpPr>
          <p:nvPr>
            <p:ph type="dt" sz="quarter" idx="1"/>
          </p:nvPr>
        </p:nvSpPr>
        <p:spPr>
          <a:noFill/>
        </p:spPr>
        <p:txBody>
          <a:bodyPr/>
          <a:lstStyle>
            <a:lvl1pPr defTabSz="922223" eaLnBrk="0" hangingPunct="0">
              <a:defRPr>
                <a:solidFill>
                  <a:schemeClr val="tx1"/>
                </a:solidFill>
                <a:latin typeface="Arial" charset="0"/>
              </a:defRPr>
            </a:lvl1pPr>
            <a:lvl2pPr marL="742858" indent="-285715" defTabSz="922223" eaLnBrk="0" hangingPunct="0">
              <a:defRPr>
                <a:solidFill>
                  <a:schemeClr val="tx1"/>
                </a:solidFill>
                <a:latin typeface="Arial" charset="0"/>
              </a:defRPr>
            </a:lvl2pPr>
            <a:lvl3pPr marL="1142858" indent="-228572" defTabSz="922223" eaLnBrk="0" hangingPunct="0">
              <a:defRPr>
                <a:solidFill>
                  <a:schemeClr val="tx1"/>
                </a:solidFill>
                <a:latin typeface="Arial" charset="0"/>
              </a:defRPr>
            </a:lvl3pPr>
            <a:lvl4pPr marL="1600001" indent="-228572" defTabSz="922223" eaLnBrk="0" hangingPunct="0">
              <a:defRPr>
                <a:solidFill>
                  <a:schemeClr val="tx1"/>
                </a:solidFill>
                <a:latin typeface="Arial" charset="0"/>
              </a:defRPr>
            </a:lvl4pPr>
            <a:lvl5pPr marL="2057145" indent="-228572" defTabSz="922223" eaLnBrk="0" hangingPunct="0">
              <a:defRPr>
                <a:solidFill>
                  <a:schemeClr val="tx1"/>
                </a:solidFill>
                <a:latin typeface="Arial" charset="0"/>
              </a:defRPr>
            </a:lvl5pPr>
            <a:lvl6pPr marL="2514288" indent="-228572" defTabSz="922223" eaLnBrk="0" fontAlgn="base" hangingPunct="0">
              <a:spcBef>
                <a:spcPct val="0"/>
              </a:spcBef>
              <a:spcAft>
                <a:spcPct val="0"/>
              </a:spcAft>
              <a:defRPr>
                <a:solidFill>
                  <a:schemeClr val="tx1"/>
                </a:solidFill>
                <a:latin typeface="Arial" charset="0"/>
              </a:defRPr>
            </a:lvl6pPr>
            <a:lvl7pPr marL="2971431" indent="-228572" defTabSz="922223" eaLnBrk="0" fontAlgn="base" hangingPunct="0">
              <a:spcBef>
                <a:spcPct val="0"/>
              </a:spcBef>
              <a:spcAft>
                <a:spcPct val="0"/>
              </a:spcAft>
              <a:defRPr>
                <a:solidFill>
                  <a:schemeClr val="tx1"/>
                </a:solidFill>
                <a:latin typeface="Arial" charset="0"/>
              </a:defRPr>
            </a:lvl7pPr>
            <a:lvl8pPr marL="3428574" indent="-228572" defTabSz="922223" eaLnBrk="0" fontAlgn="base" hangingPunct="0">
              <a:spcBef>
                <a:spcPct val="0"/>
              </a:spcBef>
              <a:spcAft>
                <a:spcPct val="0"/>
              </a:spcAft>
              <a:defRPr>
                <a:solidFill>
                  <a:schemeClr val="tx1"/>
                </a:solidFill>
                <a:latin typeface="Arial" charset="0"/>
              </a:defRPr>
            </a:lvl8pPr>
            <a:lvl9pPr marL="3885717" indent="-228572" defTabSz="922223" eaLnBrk="0" fontAlgn="base" hangingPunct="0">
              <a:spcBef>
                <a:spcPct val="0"/>
              </a:spcBef>
              <a:spcAft>
                <a:spcPct val="0"/>
              </a:spcAft>
              <a:defRPr>
                <a:solidFill>
                  <a:schemeClr val="tx1"/>
                </a:solidFill>
                <a:latin typeface="Arial" charset="0"/>
              </a:defRPr>
            </a:lvl9pPr>
          </a:lstStyle>
          <a:p>
            <a:pPr eaLnBrk="1" hangingPunct="1"/>
            <a:r>
              <a:rPr lang="en-US"/>
              <a:t>Monday, March 19, 2012</a:t>
            </a:r>
          </a:p>
        </p:txBody>
      </p:sp>
    </p:spTree>
    <p:extLst>
      <p:ext uri="{BB962C8B-B14F-4D97-AF65-F5344CB8AC3E}">
        <p14:creationId xmlns:p14="http://schemas.microsoft.com/office/powerpoint/2010/main" val="1823044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lvl1pPr defTabSz="922223" eaLnBrk="0" hangingPunct="0">
              <a:defRPr>
                <a:solidFill>
                  <a:schemeClr val="tx1"/>
                </a:solidFill>
                <a:latin typeface="Arial" charset="0"/>
              </a:defRPr>
            </a:lvl1pPr>
            <a:lvl2pPr marL="742858" indent="-285715" defTabSz="922223" eaLnBrk="0" hangingPunct="0">
              <a:defRPr>
                <a:solidFill>
                  <a:schemeClr val="tx1"/>
                </a:solidFill>
                <a:latin typeface="Arial" charset="0"/>
              </a:defRPr>
            </a:lvl2pPr>
            <a:lvl3pPr marL="1142858" indent="-228572" defTabSz="922223" eaLnBrk="0" hangingPunct="0">
              <a:defRPr>
                <a:solidFill>
                  <a:schemeClr val="tx1"/>
                </a:solidFill>
                <a:latin typeface="Arial" charset="0"/>
              </a:defRPr>
            </a:lvl3pPr>
            <a:lvl4pPr marL="1600001" indent="-228572" defTabSz="922223" eaLnBrk="0" hangingPunct="0">
              <a:defRPr>
                <a:solidFill>
                  <a:schemeClr val="tx1"/>
                </a:solidFill>
                <a:latin typeface="Arial" charset="0"/>
              </a:defRPr>
            </a:lvl4pPr>
            <a:lvl5pPr marL="2057145" indent="-228572" defTabSz="922223" eaLnBrk="0" hangingPunct="0">
              <a:defRPr>
                <a:solidFill>
                  <a:schemeClr val="tx1"/>
                </a:solidFill>
                <a:latin typeface="Arial" charset="0"/>
              </a:defRPr>
            </a:lvl5pPr>
            <a:lvl6pPr marL="2514288" indent="-228572" defTabSz="922223" eaLnBrk="0" fontAlgn="base" hangingPunct="0">
              <a:spcBef>
                <a:spcPct val="0"/>
              </a:spcBef>
              <a:spcAft>
                <a:spcPct val="0"/>
              </a:spcAft>
              <a:defRPr>
                <a:solidFill>
                  <a:schemeClr val="tx1"/>
                </a:solidFill>
                <a:latin typeface="Arial" charset="0"/>
              </a:defRPr>
            </a:lvl6pPr>
            <a:lvl7pPr marL="2971431" indent="-228572" defTabSz="922223" eaLnBrk="0" fontAlgn="base" hangingPunct="0">
              <a:spcBef>
                <a:spcPct val="0"/>
              </a:spcBef>
              <a:spcAft>
                <a:spcPct val="0"/>
              </a:spcAft>
              <a:defRPr>
                <a:solidFill>
                  <a:schemeClr val="tx1"/>
                </a:solidFill>
                <a:latin typeface="Arial" charset="0"/>
              </a:defRPr>
            </a:lvl7pPr>
            <a:lvl8pPr marL="3428574" indent="-228572" defTabSz="922223" eaLnBrk="0" fontAlgn="base" hangingPunct="0">
              <a:spcBef>
                <a:spcPct val="0"/>
              </a:spcBef>
              <a:spcAft>
                <a:spcPct val="0"/>
              </a:spcAft>
              <a:defRPr>
                <a:solidFill>
                  <a:schemeClr val="tx1"/>
                </a:solidFill>
                <a:latin typeface="Arial" charset="0"/>
              </a:defRPr>
            </a:lvl8pPr>
            <a:lvl9pPr marL="3885717" indent="-228572" defTabSz="922223" eaLnBrk="0" fontAlgn="base" hangingPunct="0">
              <a:spcBef>
                <a:spcPct val="0"/>
              </a:spcBef>
              <a:spcAft>
                <a:spcPct val="0"/>
              </a:spcAft>
              <a:defRPr>
                <a:solidFill>
                  <a:schemeClr val="tx1"/>
                </a:solidFill>
                <a:latin typeface="Arial" charset="0"/>
              </a:defRPr>
            </a:lvl9pPr>
          </a:lstStyle>
          <a:p>
            <a:pPr eaLnBrk="1" hangingPunct="1"/>
            <a:fld id="{2D214CA2-6891-4B21-94FF-826E41349E1C}" type="slidenum">
              <a:rPr lang="en-US" smtClean="0"/>
              <a:pPr eaLnBrk="1" hangingPunct="1"/>
              <a:t>19</a:t>
            </a:fld>
            <a:endParaRPr lang="en-US"/>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p:spPr>
        <p:txBody>
          <a:bodyPr/>
          <a:lstStyle/>
          <a:p>
            <a:pPr eaLnBrk="1" hangingPunct="1"/>
            <a:endParaRPr lang="en-US"/>
          </a:p>
        </p:txBody>
      </p:sp>
      <p:sp>
        <p:nvSpPr>
          <p:cNvPr id="219141" name="Date Placeholder 1"/>
          <p:cNvSpPr>
            <a:spLocks noGrp="1"/>
          </p:cNvSpPr>
          <p:nvPr>
            <p:ph type="dt" sz="quarter" idx="1"/>
          </p:nvPr>
        </p:nvSpPr>
        <p:spPr>
          <a:noFill/>
        </p:spPr>
        <p:txBody>
          <a:bodyPr/>
          <a:lstStyle>
            <a:lvl1pPr defTabSz="922223" eaLnBrk="0" hangingPunct="0">
              <a:defRPr>
                <a:solidFill>
                  <a:schemeClr val="tx1"/>
                </a:solidFill>
                <a:latin typeface="Arial" charset="0"/>
              </a:defRPr>
            </a:lvl1pPr>
            <a:lvl2pPr marL="742858" indent="-285715" defTabSz="922223" eaLnBrk="0" hangingPunct="0">
              <a:defRPr>
                <a:solidFill>
                  <a:schemeClr val="tx1"/>
                </a:solidFill>
                <a:latin typeface="Arial" charset="0"/>
              </a:defRPr>
            </a:lvl2pPr>
            <a:lvl3pPr marL="1142858" indent="-228572" defTabSz="922223" eaLnBrk="0" hangingPunct="0">
              <a:defRPr>
                <a:solidFill>
                  <a:schemeClr val="tx1"/>
                </a:solidFill>
                <a:latin typeface="Arial" charset="0"/>
              </a:defRPr>
            </a:lvl3pPr>
            <a:lvl4pPr marL="1600001" indent="-228572" defTabSz="922223" eaLnBrk="0" hangingPunct="0">
              <a:defRPr>
                <a:solidFill>
                  <a:schemeClr val="tx1"/>
                </a:solidFill>
                <a:latin typeface="Arial" charset="0"/>
              </a:defRPr>
            </a:lvl4pPr>
            <a:lvl5pPr marL="2057145" indent="-228572" defTabSz="922223" eaLnBrk="0" hangingPunct="0">
              <a:defRPr>
                <a:solidFill>
                  <a:schemeClr val="tx1"/>
                </a:solidFill>
                <a:latin typeface="Arial" charset="0"/>
              </a:defRPr>
            </a:lvl5pPr>
            <a:lvl6pPr marL="2514288" indent="-228572" defTabSz="922223" eaLnBrk="0" fontAlgn="base" hangingPunct="0">
              <a:spcBef>
                <a:spcPct val="0"/>
              </a:spcBef>
              <a:spcAft>
                <a:spcPct val="0"/>
              </a:spcAft>
              <a:defRPr>
                <a:solidFill>
                  <a:schemeClr val="tx1"/>
                </a:solidFill>
                <a:latin typeface="Arial" charset="0"/>
              </a:defRPr>
            </a:lvl6pPr>
            <a:lvl7pPr marL="2971431" indent="-228572" defTabSz="922223" eaLnBrk="0" fontAlgn="base" hangingPunct="0">
              <a:spcBef>
                <a:spcPct val="0"/>
              </a:spcBef>
              <a:spcAft>
                <a:spcPct val="0"/>
              </a:spcAft>
              <a:defRPr>
                <a:solidFill>
                  <a:schemeClr val="tx1"/>
                </a:solidFill>
                <a:latin typeface="Arial" charset="0"/>
              </a:defRPr>
            </a:lvl7pPr>
            <a:lvl8pPr marL="3428574" indent="-228572" defTabSz="922223" eaLnBrk="0" fontAlgn="base" hangingPunct="0">
              <a:spcBef>
                <a:spcPct val="0"/>
              </a:spcBef>
              <a:spcAft>
                <a:spcPct val="0"/>
              </a:spcAft>
              <a:defRPr>
                <a:solidFill>
                  <a:schemeClr val="tx1"/>
                </a:solidFill>
                <a:latin typeface="Arial" charset="0"/>
              </a:defRPr>
            </a:lvl8pPr>
            <a:lvl9pPr marL="3885717" indent="-228572" defTabSz="922223" eaLnBrk="0" fontAlgn="base" hangingPunct="0">
              <a:spcBef>
                <a:spcPct val="0"/>
              </a:spcBef>
              <a:spcAft>
                <a:spcPct val="0"/>
              </a:spcAft>
              <a:defRPr>
                <a:solidFill>
                  <a:schemeClr val="tx1"/>
                </a:solidFill>
                <a:latin typeface="Arial" charset="0"/>
              </a:defRPr>
            </a:lvl9pPr>
          </a:lstStyle>
          <a:p>
            <a:pPr eaLnBrk="1" hangingPunct="1"/>
            <a:r>
              <a:rPr lang="en-US"/>
              <a:t>Monday, March 19, 2012</a:t>
            </a:r>
          </a:p>
        </p:txBody>
      </p:sp>
    </p:spTree>
    <p:extLst>
      <p:ext uri="{BB962C8B-B14F-4D97-AF65-F5344CB8AC3E}">
        <p14:creationId xmlns:p14="http://schemas.microsoft.com/office/powerpoint/2010/main" val="4252069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lvl1pPr defTabSz="922223" eaLnBrk="0" hangingPunct="0">
              <a:defRPr>
                <a:solidFill>
                  <a:schemeClr val="tx1"/>
                </a:solidFill>
                <a:latin typeface="Arial" charset="0"/>
              </a:defRPr>
            </a:lvl1pPr>
            <a:lvl2pPr marL="742858" indent="-285715" defTabSz="922223" eaLnBrk="0" hangingPunct="0">
              <a:defRPr>
                <a:solidFill>
                  <a:schemeClr val="tx1"/>
                </a:solidFill>
                <a:latin typeface="Arial" charset="0"/>
              </a:defRPr>
            </a:lvl2pPr>
            <a:lvl3pPr marL="1142858" indent="-228572" defTabSz="922223" eaLnBrk="0" hangingPunct="0">
              <a:defRPr>
                <a:solidFill>
                  <a:schemeClr val="tx1"/>
                </a:solidFill>
                <a:latin typeface="Arial" charset="0"/>
              </a:defRPr>
            </a:lvl3pPr>
            <a:lvl4pPr marL="1600001" indent="-228572" defTabSz="922223" eaLnBrk="0" hangingPunct="0">
              <a:defRPr>
                <a:solidFill>
                  <a:schemeClr val="tx1"/>
                </a:solidFill>
                <a:latin typeface="Arial" charset="0"/>
              </a:defRPr>
            </a:lvl4pPr>
            <a:lvl5pPr marL="2057145" indent="-228572" defTabSz="922223" eaLnBrk="0" hangingPunct="0">
              <a:defRPr>
                <a:solidFill>
                  <a:schemeClr val="tx1"/>
                </a:solidFill>
                <a:latin typeface="Arial" charset="0"/>
              </a:defRPr>
            </a:lvl5pPr>
            <a:lvl6pPr marL="2514288" indent="-228572" defTabSz="922223" eaLnBrk="0" fontAlgn="base" hangingPunct="0">
              <a:spcBef>
                <a:spcPct val="0"/>
              </a:spcBef>
              <a:spcAft>
                <a:spcPct val="0"/>
              </a:spcAft>
              <a:defRPr>
                <a:solidFill>
                  <a:schemeClr val="tx1"/>
                </a:solidFill>
                <a:latin typeface="Arial" charset="0"/>
              </a:defRPr>
            </a:lvl6pPr>
            <a:lvl7pPr marL="2971431" indent="-228572" defTabSz="922223" eaLnBrk="0" fontAlgn="base" hangingPunct="0">
              <a:spcBef>
                <a:spcPct val="0"/>
              </a:spcBef>
              <a:spcAft>
                <a:spcPct val="0"/>
              </a:spcAft>
              <a:defRPr>
                <a:solidFill>
                  <a:schemeClr val="tx1"/>
                </a:solidFill>
                <a:latin typeface="Arial" charset="0"/>
              </a:defRPr>
            </a:lvl7pPr>
            <a:lvl8pPr marL="3428574" indent="-228572" defTabSz="922223" eaLnBrk="0" fontAlgn="base" hangingPunct="0">
              <a:spcBef>
                <a:spcPct val="0"/>
              </a:spcBef>
              <a:spcAft>
                <a:spcPct val="0"/>
              </a:spcAft>
              <a:defRPr>
                <a:solidFill>
                  <a:schemeClr val="tx1"/>
                </a:solidFill>
                <a:latin typeface="Arial" charset="0"/>
              </a:defRPr>
            </a:lvl8pPr>
            <a:lvl9pPr marL="3885717" indent="-228572" defTabSz="922223" eaLnBrk="0" fontAlgn="base" hangingPunct="0">
              <a:spcBef>
                <a:spcPct val="0"/>
              </a:spcBef>
              <a:spcAft>
                <a:spcPct val="0"/>
              </a:spcAft>
              <a:defRPr>
                <a:solidFill>
                  <a:schemeClr val="tx1"/>
                </a:solidFill>
                <a:latin typeface="Arial" charset="0"/>
              </a:defRPr>
            </a:lvl9pPr>
          </a:lstStyle>
          <a:p>
            <a:pPr eaLnBrk="1" hangingPunct="1"/>
            <a:fld id="{2D214CA2-6891-4B21-94FF-826E41349E1C}" type="slidenum">
              <a:rPr lang="en-US" smtClean="0"/>
              <a:pPr eaLnBrk="1" hangingPunct="1"/>
              <a:t>20</a:t>
            </a:fld>
            <a:endParaRPr lang="en-US"/>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p:spPr>
        <p:txBody>
          <a:bodyPr/>
          <a:lstStyle/>
          <a:p>
            <a:pPr eaLnBrk="1" hangingPunct="1"/>
            <a:endParaRPr lang="en-US"/>
          </a:p>
        </p:txBody>
      </p:sp>
      <p:sp>
        <p:nvSpPr>
          <p:cNvPr id="219141" name="Date Placeholder 1"/>
          <p:cNvSpPr>
            <a:spLocks noGrp="1"/>
          </p:cNvSpPr>
          <p:nvPr>
            <p:ph type="dt" sz="quarter" idx="1"/>
          </p:nvPr>
        </p:nvSpPr>
        <p:spPr>
          <a:noFill/>
        </p:spPr>
        <p:txBody>
          <a:bodyPr/>
          <a:lstStyle>
            <a:lvl1pPr defTabSz="922223" eaLnBrk="0" hangingPunct="0">
              <a:defRPr>
                <a:solidFill>
                  <a:schemeClr val="tx1"/>
                </a:solidFill>
                <a:latin typeface="Arial" charset="0"/>
              </a:defRPr>
            </a:lvl1pPr>
            <a:lvl2pPr marL="742858" indent="-285715" defTabSz="922223" eaLnBrk="0" hangingPunct="0">
              <a:defRPr>
                <a:solidFill>
                  <a:schemeClr val="tx1"/>
                </a:solidFill>
                <a:latin typeface="Arial" charset="0"/>
              </a:defRPr>
            </a:lvl2pPr>
            <a:lvl3pPr marL="1142858" indent="-228572" defTabSz="922223" eaLnBrk="0" hangingPunct="0">
              <a:defRPr>
                <a:solidFill>
                  <a:schemeClr val="tx1"/>
                </a:solidFill>
                <a:latin typeface="Arial" charset="0"/>
              </a:defRPr>
            </a:lvl3pPr>
            <a:lvl4pPr marL="1600001" indent="-228572" defTabSz="922223" eaLnBrk="0" hangingPunct="0">
              <a:defRPr>
                <a:solidFill>
                  <a:schemeClr val="tx1"/>
                </a:solidFill>
                <a:latin typeface="Arial" charset="0"/>
              </a:defRPr>
            </a:lvl4pPr>
            <a:lvl5pPr marL="2057145" indent="-228572" defTabSz="922223" eaLnBrk="0" hangingPunct="0">
              <a:defRPr>
                <a:solidFill>
                  <a:schemeClr val="tx1"/>
                </a:solidFill>
                <a:latin typeface="Arial" charset="0"/>
              </a:defRPr>
            </a:lvl5pPr>
            <a:lvl6pPr marL="2514288" indent="-228572" defTabSz="922223" eaLnBrk="0" fontAlgn="base" hangingPunct="0">
              <a:spcBef>
                <a:spcPct val="0"/>
              </a:spcBef>
              <a:spcAft>
                <a:spcPct val="0"/>
              </a:spcAft>
              <a:defRPr>
                <a:solidFill>
                  <a:schemeClr val="tx1"/>
                </a:solidFill>
                <a:latin typeface="Arial" charset="0"/>
              </a:defRPr>
            </a:lvl6pPr>
            <a:lvl7pPr marL="2971431" indent="-228572" defTabSz="922223" eaLnBrk="0" fontAlgn="base" hangingPunct="0">
              <a:spcBef>
                <a:spcPct val="0"/>
              </a:spcBef>
              <a:spcAft>
                <a:spcPct val="0"/>
              </a:spcAft>
              <a:defRPr>
                <a:solidFill>
                  <a:schemeClr val="tx1"/>
                </a:solidFill>
                <a:latin typeface="Arial" charset="0"/>
              </a:defRPr>
            </a:lvl7pPr>
            <a:lvl8pPr marL="3428574" indent="-228572" defTabSz="922223" eaLnBrk="0" fontAlgn="base" hangingPunct="0">
              <a:spcBef>
                <a:spcPct val="0"/>
              </a:spcBef>
              <a:spcAft>
                <a:spcPct val="0"/>
              </a:spcAft>
              <a:defRPr>
                <a:solidFill>
                  <a:schemeClr val="tx1"/>
                </a:solidFill>
                <a:latin typeface="Arial" charset="0"/>
              </a:defRPr>
            </a:lvl8pPr>
            <a:lvl9pPr marL="3885717" indent="-228572" defTabSz="922223" eaLnBrk="0" fontAlgn="base" hangingPunct="0">
              <a:spcBef>
                <a:spcPct val="0"/>
              </a:spcBef>
              <a:spcAft>
                <a:spcPct val="0"/>
              </a:spcAft>
              <a:defRPr>
                <a:solidFill>
                  <a:schemeClr val="tx1"/>
                </a:solidFill>
                <a:latin typeface="Arial" charset="0"/>
              </a:defRPr>
            </a:lvl9pPr>
          </a:lstStyle>
          <a:p>
            <a:pPr eaLnBrk="1" hangingPunct="1"/>
            <a:r>
              <a:rPr lang="en-US"/>
              <a:t>Monday, March 19, 2012</a:t>
            </a:r>
          </a:p>
        </p:txBody>
      </p:sp>
    </p:spTree>
    <p:extLst>
      <p:ext uri="{BB962C8B-B14F-4D97-AF65-F5344CB8AC3E}">
        <p14:creationId xmlns:p14="http://schemas.microsoft.com/office/powerpoint/2010/main" val="1951724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lvl1pPr defTabSz="922223" eaLnBrk="0" hangingPunct="0">
              <a:defRPr>
                <a:solidFill>
                  <a:schemeClr val="tx1"/>
                </a:solidFill>
                <a:latin typeface="Arial" charset="0"/>
              </a:defRPr>
            </a:lvl1pPr>
            <a:lvl2pPr marL="742858" indent="-285715" defTabSz="922223" eaLnBrk="0" hangingPunct="0">
              <a:defRPr>
                <a:solidFill>
                  <a:schemeClr val="tx1"/>
                </a:solidFill>
                <a:latin typeface="Arial" charset="0"/>
              </a:defRPr>
            </a:lvl2pPr>
            <a:lvl3pPr marL="1142858" indent="-228572" defTabSz="922223" eaLnBrk="0" hangingPunct="0">
              <a:defRPr>
                <a:solidFill>
                  <a:schemeClr val="tx1"/>
                </a:solidFill>
                <a:latin typeface="Arial" charset="0"/>
              </a:defRPr>
            </a:lvl3pPr>
            <a:lvl4pPr marL="1600001" indent="-228572" defTabSz="922223" eaLnBrk="0" hangingPunct="0">
              <a:defRPr>
                <a:solidFill>
                  <a:schemeClr val="tx1"/>
                </a:solidFill>
                <a:latin typeface="Arial" charset="0"/>
              </a:defRPr>
            </a:lvl4pPr>
            <a:lvl5pPr marL="2057145" indent="-228572" defTabSz="922223" eaLnBrk="0" hangingPunct="0">
              <a:defRPr>
                <a:solidFill>
                  <a:schemeClr val="tx1"/>
                </a:solidFill>
                <a:latin typeface="Arial" charset="0"/>
              </a:defRPr>
            </a:lvl5pPr>
            <a:lvl6pPr marL="2514288" indent="-228572" defTabSz="922223" eaLnBrk="0" fontAlgn="base" hangingPunct="0">
              <a:spcBef>
                <a:spcPct val="0"/>
              </a:spcBef>
              <a:spcAft>
                <a:spcPct val="0"/>
              </a:spcAft>
              <a:defRPr>
                <a:solidFill>
                  <a:schemeClr val="tx1"/>
                </a:solidFill>
                <a:latin typeface="Arial" charset="0"/>
              </a:defRPr>
            </a:lvl6pPr>
            <a:lvl7pPr marL="2971431" indent="-228572" defTabSz="922223" eaLnBrk="0" fontAlgn="base" hangingPunct="0">
              <a:spcBef>
                <a:spcPct val="0"/>
              </a:spcBef>
              <a:spcAft>
                <a:spcPct val="0"/>
              </a:spcAft>
              <a:defRPr>
                <a:solidFill>
                  <a:schemeClr val="tx1"/>
                </a:solidFill>
                <a:latin typeface="Arial" charset="0"/>
              </a:defRPr>
            </a:lvl7pPr>
            <a:lvl8pPr marL="3428574" indent="-228572" defTabSz="922223" eaLnBrk="0" fontAlgn="base" hangingPunct="0">
              <a:spcBef>
                <a:spcPct val="0"/>
              </a:spcBef>
              <a:spcAft>
                <a:spcPct val="0"/>
              </a:spcAft>
              <a:defRPr>
                <a:solidFill>
                  <a:schemeClr val="tx1"/>
                </a:solidFill>
                <a:latin typeface="Arial" charset="0"/>
              </a:defRPr>
            </a:lvl8pPr>
            <a:lvl9pPr marL="3885717" indent="-228572" defTabSz="922223" eaLnBrk="0" fontAlgn="base" hangingPunct="0">
              <a:spcBef>
                <a:spcPct val="0"/>
              </a:spcBef>
              <a:spcAft>
                <a:spcPct val="0"/>
              </a:spcAft>
              <a:defRPr>
                <a:solidFill>
                  <a:schemeClr val="tx1"/>
                </a:solidFill>
                <a:latin typeface="Arial" charset="0"/>
              </a:defRPr>
            </a:lvl9pPr>
          </a:lstStyle>
          <a:p>
            <a:pPr eaLnBrk="1" hangingPunct="1"/>
            <a:fld id="{2D214CA2-6891-4B21-94FF-826E41349E1C}" type="slidenum">
              <a:rPr lang="en-US" smtClean="0"/>
              <a:pPr eaLnBrk="1" hangingPunct="1"/>
              <a:t>21</a:t>
            </a:fld>
            <a:endParaRPr lang="en-US"/>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p:spPr>
        <p:txBody>
          <a:bodyPr/>
          <a:lstStyle/>
          <a:p>
            <a:pPr eaLnBrk="1" hangingPunct="1"/>
            <a:endParaRPr lang="en-US"/>
          </a:p>
        </p:txBody>
      </p:sp>
      <p:sp>
        <p:nvSpPr>
          <p:cNvPr id="219141" name="Date Placeholder 1"/>
          <p:cNvSpPr>
            <a:spLocks noGrp="1"/>
          </p:cNvSpPr>
          <p:nvPr>
            <p:ph type="dt" sz="quarter" idx="1"/>
          </p:nvPr>
        </p:nvSpPr>
        <p:spPr>
          <a:noFill/>
        </p:spPr>
        <p:txBody>
          <a:bodyPr/>
          <a:lstStyle>
            <a:lvl1pPr defTabSz="922223" eaLnBrk="0" hangingPunct="0">
              <a:defRPr>
                <a:solidFill>
                  <a:schemeClr val="tx1"/>
                </a:solidFill>
                <a:latin typeface="Arial" charset="0"/>
              </a:defRPr>
            </a:lvl1pPr>
            <a:lvl2pPr marL="742858" indent="-285715" defTabSz="922223" eaLnBrk="0" hangingPunct="0">
              <a:defRPr>
                <a:solidFill>
                  <a:schemeClr val="tx1"/>
                </a:solidFill>
                <a:latin typeface="Arial" charset="0"/>
              </a:defRPr>
            </a:lvl2pPr>
            <a:lvl3pPr marL="1142858" indent="-228572" defTabSz="922223" eaLnBrk="0" hangingPunct="0">
              <a:defRPr>
                <a:solidFill>
                  <a:schemeClr val="tx1"/>
                </a:solidFill>
                <a:latin typeface="Arial" charset="0"/>
              </a:defRPr>
            </a:lvl3pPr>
            <a:lvl4pPr marL="1600001" indent="-228572" defTabSz="922223" eaLnBrk="0" hangingPunct="0">
              <a:defRPr>
                <a:solidFill>
                  <a:schemeClr val="tx1"/>
                </a:solidFill>
                <a:latin typeface="Arial" charset="0"/>
              </a:defRPr>
            </a:lvl4pPr>
            <a:lvl5pPr marL="2057145" indent="-228572" defTabSz="922223" eaLnBrk="0" hangingPunct="0">
              <a:defRPr>
                <a:solidFill>
                  <a:schemeClr val="tx1"/>
                </a:solidFill>
                <a:latin typeface="Arial" charset="0"/>
              </a:defRPr>
            </a:lvl5pPr>
            <a:lvl6pPr marL="2514288" indent="-228572" defTabSz="922223" eaLnBrk="0" fontAlgn="base" hangingPunct="0">
              <a:spcBef>
                <a:spcPct val="0"/>
              </a:spcBef>
              <a:spcAft>
                <a:spcPct val="0"/>
              </a:spcAft>
              <a:defRPr>
                <a:solidFill>
                  <a:schemeClr val="tx1"/>
                </a:solidFill>
                <a:latin typeface="Arial" charset="0"/>
              </a:defRPr>
            </a:lvl6pPr>
            <a:lvl7pPr marL="2971431" indent="-228572" defTabSz="922223" eaLnBrk="0" fontAlgn="base" hangingPunct="0">
              <a:spcBef>
                <a:spcPct val="0"/>
              </a:spcBef>
              <a:spcAft>
                <a:spcPct val="0"/>
              </a:spcAft>
              <a:defRPr>
                <a:solidFill>
                  <a:schemeClr val="tx1"/>
                </a:solidFill>
                <a:latin typeface="Arial" charset="0"/>
              </a:defRPr>
            </a:lvl7pPr>
            <a:lvl8pPr marL="3428574" indent="-228572" defTabSz="922223" eaLnBrk="0" fontAlgn="base" hangingPunct="0">
              <a:spcBef>
                <a:spcPct val="0"/>
              </a:spcBef>
              <a:spcAft>
                <a:spcPct val="0"/>
              </a:spcAft>
              <a:defRPr>
                <a:solidFill>
                  <a:schemeClr val="tx1"/>
                </a:solidFill>
                <a:latin typeface="Arial" charset="0"/>
              </a:defRPr>
            </a:lvl8pPr>
            <a:lvl9pPr marL="3885717" indent="-228572" defTabSz="922223" eaLnBrk="0" fontAlgn="base" hangingPunct="0">
              <a:spcBef>
                <a:spcPct val="0"/>
              </a:spcBef>
              <a:spcAft>
                <a:spcPct val="0"/>
              </a:spcAft>
              <a:defRPr>
                <a:solidFill>
                  <a:schemeClr val="tx1"/>
                </a:solidFill>
                <a:latin typeface="Arial" charset="0"/>
              </a:defRPr>
            </a:lvl9pPr>
          </a:lstStyle>
          <a:p>
            <a:pPr eaLnBrk="1" hangingPunct="1"/>
            <a:r>
              <a:rPr lang="en-US"/>
              <a:t>Monday, March 19, 2012</a:t>
            </a:r>
          </a:p>
        </p:txBody>
      </p:sp>
    </p:spTree>
    <p:extLst>
      <p:ext uri="{BB962C8B-B14F-4D97-AF65-F5344CB8AC3E}">
        <p14:creationId xmlns:p14="http://schemas.microsoft.com/office/powerpoint/2010/main" val="3573145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lvl1pPr defTabSz="922223" eaLnBrk="0" hangingPunct="0">
              <a:defRPr>
                <a:solidFill>
                  <a:schemeClr val="tx1"/>
                </a:solidFill>
                <a:latin typeface="Arial" charset="0"/>
              </a:defRPr>
            </a:lvl1pPr>
            <a:lvl2pPr marL="742858" indent="-285715" defTabSz="922223" eaLnBrk="0" hangingPunct="0">
              <a:defRPr>
                <a:solidFill>
                  <a:schemeClr val="tx1"/>
                </a:solidFill>
                <a:latin typeface="Arial" charset="0"/>
              </a:defRPr>
            </a:lvl2pPr>
            <a:lvl3pPr marL="1142858" indent="-228572" defTabSz="922223" eaLnBrk="0" hangingPunct="0">
              <a:defRPr>
                <a:solidFill>
                  <a:schemeClr val="tx1"/>
                </a:solidFill>
                <a:latin typeface="Arial" charset="0"/>
              </a:defRPr>
            </a:lvl3pPr>
            <a:lvl4pPr marL="1600001" indent="-228572" defTabSz="922223" eaLnBrk="0" hangingPunct="0">
              <a:defRPr>
                <a:solidFill>
                  <a:schemeClr val="tx1"/>
                </a:solidFill>
                <a:latin typeface="Arial" charset="0"/>
              </a:defRPr>
            </a:lvl4pPr>
            <a:lvl5pPr marL="2057145" indent="-228572" defTabSz="922223" eaLnBrk="0" hangingPunct="0">
              <a:defRPr>
                <a:solidFill>
                  <a:schemeClr val="tx1"/>
                </a:solidFill>
                <a:latin typeface="Arial" charset="0"/>
              </a:defRPr>
            </a:lvl5pPr>
            <a:lvl6pPr marL="2514288" indent="-228572" defTabSz="922223" eaLnBrk="0" fontAlgn="base" hangingPunct="0">
              <a:spcBef>
                <a:spcPct val="0"/>
              </a:spcBef>
              <a:spcAft>
                <a:spcPct val="0"/>
              </a:spcAft>
              <a:defRPr>
                <a:solidFill>
                  <a:schemeClr val="tx1"/>
                </a:solidFill>
                <a:latin typeface="Arial" charset="0"/>
              </a:defRPr>
            </a:lvl6pPr>
            <a:lvl7pPr marL="2971431" indent="-228572" defTabSz="922223" eaLnBrk="0" fontAlgn="base" hangingPunct="0">
              <a:spcBef>
                <a:spcPct val="0"/>
              </a:spcBef>
              <a:spcAft>
                <a:spcPct val="0"/>
              </a:spcAft>
              <a:defRPr>
                <a:solidFill>
                  <a:schemeClr val="tx1"/>
                </a:solidFill>
                <a:latin typeface="Arial" charset="0"/>
              </a:defRPr>
            </a:lvl7pPr>
            <a:lvl8pPr marL="3428574" indent="-228572" defTabSz="922223" eaLnBrk="0" fontAlgn="base" hangingPunct="0">
              <a:spcBef>
                <a:spcPct val="0"/>
              </a:spcBef>
              <a:spcAft>
                <a:spcPct val="0"/>
              </a:spcAft>
              <a:defRPr>
                <a:solidFill>
                  <a:schemeClr val="tx1"/>
                </a:solidFill>
                <a:latin typeface="Arial" charset="0"/>
              </a:defRPr>
            </a:lvl8pPr>
            <a:lvl9pPr marL="3885717" indent="-228572" defTabSz="922223" eaLnBrk="0" fontAlgn="base" hangingPunct="0">
              <a:spcBef>
                <a:spcPct val="0"/>
              </a:spcBef>
              <a:spcAft>
                <a:spcPct val="0"/>
              </a:spcAft>
              <a:defRPr>
                <a:solidFill>
                  <a:schemeClr val="tx1"/>
                </a:solidFill>
                <a:latin typeface="Arial" charset="0"/>
              </a:defRPr>
            </a:lvl9pPr>
          </a:lstStyle>
          <a:p>
            <a:pPr eaLnBrk="1" hangingPunct="1"/>
            <a:fld id="{2D214CA2-6891-4B21-94FF-826E41349E1C}" type="slidenum">
              <a:rPr lang="en-US" smtClean="0"/>
              <a:pPr eaLnBrk="1" hangingPunct="1"/>
              <a:t>22</a:t>
            </a:fld>
            <a:endParaRPr lang="en-US"/>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p:spPr>
        <p:txBody>
          <a:bodyPr/>
          <a:lstStyle/>
          <a:p>
            <a:pPr eaLnBrk="1" hangingPunct="1"/>
            <a:endParaRPr lang="en-US"/>
          </a:p>
        </p:txBody>
      </p:sp>
      <p:sp>
        <p:nvSpPr>
          <p:cNvPr id="219141" name="Date Placeholder 1"/>
          <p:cNvSpPr>
            <a:spLocks noGrp="1"/>
          </p:cNvSpPr>
          <p:nvPr>
            <p:ph type="dt" sz="quarter" idx="1"/>
          </p:nvPr>
        </p:nvSpPr>
        <p:spPr>
          <a:noFill/>
        </p:spPr>
        <p:txBody>
          <a:bodyPr/>
          <a:lstStyle>
            <a:lvl1pPr defTabSz="922223" eaLnBrk="0" hangingPunct="0">
              <a:defRPr>
                <a:solidFill>
                  <a:schemeClr val="tx1"/>
                </a:solidFill>
                <a:latin typeface="Arial" charset="0"/>
              </a:defRPr>
            </a:lvl1pPr>
            <a:lvl2pPr marL="742858" indent="-285715" defTabSz="922223" eaLnBrk="0" hangingPunct="0">
              <a:defRPr>
                <a:solidFill>
                  <a:schemeClr val="tx1"/>
                </a:solidFill>
                <a:latin typeface="Arial" charset="0"/>
              </a:defRPr>
            </a:lvl2pPr>
            <a:lvl3pPr marL="1142858" indent="-228572" defTabSz="922223" eaLnBrk="0" hangingPunct="0">
              <a:defRPr>
                <a:solidFill>
                  <a:schemeClr val="tx1"/>
                </a:solidFill>
                <a:latin typeface="Arial" charset="0"/>
              </a:defRPr>
            </a:lvl3pPr>
            <a:lvl4pPr marL="1600001" indent="-228572" defTabSz="922223" eaLnBrk="0" hangingPunct="0">
              <a:defRPr>
                <a:solidFill>
                  <a:schemeClr val="tx1"/>
                </a:solidFill>
                <a:latin typeface="Arial" charset="0"/>
              </a:defRPr>
            </a:lvl4pPr>
            <a:lvl5pPr marL="2057145" indent="-228572" defTabSz="922223" eaLnBrk="0" hangingPunct="0">
              <a:defRPr>
                <a:solidFill>
                  <a:schemeClr val="tx1"/>
                </a:solidFill>
                <a:latin typeface="Arial" charset="0"/>
              </a:defRPr>
            </a:lvl5pPr>
            <a:lvl6pPr marL="2514288" indent="-228572" defTabSz="922223" eaLnBrk="0" fontAlgn="base" hangingPunct="0">
              <a:spcBef>
                <a:spcPct val="0"/>
              </a:spcBef>
              <a:spcAft>
                <a:spcPct val="0"/>
              </a:spcAft>
              <a:defRPr>
                <a:solidFill>
                  <a:schemeClr val="tx1"/>
                </a:solidFill>
                <a:latin typeface="Arial" charset="0"/>
              </a:defRPr>
            </a:lvl6pPr>
            <a:lvl7pPr marL="2971431" indent="-228572" defTabSz="922223" eaLnBrk="0" fontAlgn="base" hangingPunct="0">
              <a:spcBef>
                <a:spcPct val="0"/>
              </a:spcBef>
              <a:spcAft>
                <a:spcPct val="0"/>
              </a:spcAft>
              <a:defRPr>
                <a:solidFill>
                  <a:schemeClr val="tx1"/>
                </a:solidFill>
                <a:latin typeface="Arial" charset="0"/>
              </a:defRPr>
            </a:lvl7pPr>
            <a:lvl8pPr marL="3428574" indent="-228572" defTabSz="922223" eaLnBrk="0" fontAlgn="base" hangingPunct="0">
              <a:spcBef>
                <a:spcPct val="0"/>
              </a:spcBef>
              <a:spcAft>
                <a:spcPct val="0"/>
              </a:spcAft>
              <a:defRPr>
                <a:solidFill>
                  <a:schemeClr val="tx1"/>
                </a:solidFill>
                <a:latin typeface="Arial" charset="0"/>
              </a:defRPr>
            </a:lvl8pPr>
            <a:lvl9pPr marL="3885717" indent="-228572" defTabSz="922223" eaLnBrk="0" fontAlgn="base" hangingPunct="0">
              <a:spcBef>
                <a:spcPct val="0"/>
              </a:spcBef>
              <a:spcAft>
                <a:spcPct val="0"/>
              </a:spcAft>
              <a:defRPr>
                <a:solidFill>
                  <a:schemeClr val="tx1"/>
                </a:solidFill>
                <a:latin typeface="Arial" charset="0"/>
              </a:defRPr>
            </a:lvl9pPr>
          </a:lstStyle>
          <a:p>
            <a:pPr eaLnBrk="1" hangingPunct="1"/>
            <a:r>
              <a:rPr lang="en-US"/>
              <a:t>Monday, March 19, 2012</a:t>
            </a:r>
          </a:p>
        </p:txBody>
      </p:sp>
    </p:spTree>
    <p:extLst>
      <p:ext uri="{BB962C8B-B14F-4D97-AF65-F5344CB8AC3E}">
        <p14:creationId xmlns:p14="http://schemas.microsoft.com/office/powerpoint/2010/main" val="3889217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lvl1pPr defTabSz="922223" eaLnBrk="0" hangingPunct="0">
              <a:defRPr>
                <a:solidFill>
                  <a:schemeClr val="tx1"/>
                </a:solidFill>
                <a:latin typeface="Arial" charset="0"/>
              </a:defRPr>
            </a:lvl1pPr>
            <a:lvl2pPr marL="742858" indent="-285715" defTabSz="922223" eaLnBrk="0" hangingPunct="0">
              <a:defRPr>
                <a:solidFill>
                  <a:schemeClr val="tx1"/>
                </a:solidFill>
                <a:latin typeface="Arial" charset="0"/>
              </a:defRPr>
            </a:lvl2pPr>
            <a:lvl3pPr marL="1142858" indent="-228572" defTabSz="922223" eaLnBrk="0" hangingPunct="0">
              <a:defRPr>
                <a:solidFill>
                  <a:schemeClr val="tx1"/>
                </a:solidFill>
                <a:latin typeface="Arial" charset="0"/>
              </a:defRPr>
            </a:lvl3pPr>
            <a:lvl4pPr marL="1600001" indent="-228572" defTabSz="922223" eaLnBrk="0" hangingPunct="0">
              <a:defRPr>
                <a:solidFill>
                  <a:schemeClr val="tx1"/>
                </a:solidFill>
                <a:latin typeface="Arial" charset="0"/>
              </a:defRPr>
            </a:lvl4pPr>
            <a:lvl5pPr marL="2057145" indent="-228572" defTabSz="922223" eaLnBrk="0" hangingPunct="0">
              <a:defRPr>
                <a:solidFill>
                  <a:schemeClr val="tx1"/>
                </a:solidFill>
                <a:latin typeface="Arial" charset="0"/>
              </a:defRPr>
            </a:lvl5pPr>
            <a:lvl6pPr marL="2514288" indent="-228572" defTabSz="922223" eaLnBrk="0" fontAlgn="base" hangingPunct="0">
              <a:spcBef>
                <a:spcPct val="0"/>
              </a:spcBef>
              <a:spcAft>
                <a:spcPct val="0"/>
              </a:spcAft>
              <a:defRPr>
                <a:solidFill>
                  <a:schemeClr val="tx1"/>
                </a:solidFill>
                <a:latin typeface="Arial" charset="0"/>
              </a:defRPr>
            </a:lvl6pPr>
            <a:lvl7pPr marL="2971431" indent="-228572" defTabSz="922223" eaLnBrk="0" fontAlgn="base" hangingPunct="0">
              <a:spcBef>
                <a:spcPct val="0"/>
              </a:spcBef>
              <a:spcAft>
                <a:spcPct val="0"/>
              </a:spcAft>
              <a:defRPr>
                <a:solidFill>
                  <a:schemeClr val="tx1"/>
                </a:solidFill>
                <a:latin typeface="Arial" charset="0"/>
              </a:defRPr>
            </a:lvl7pPr>
            <a:lvl8pPr marL="3428574" indent="-228572" defTabSz="922223" eaLnBrk="0" fontAlgn="base" hangingPunct="0">
              <a:spcBef>
                <a:spcPct val="0"/>
              </a:spcBef>
              <a:spcAft>
                <a:spcPct val="0"/>
              </a:spcAft>
              <a:defRPr>
                <a:solidFill>
                  <a:schemeClr val="tx1"/>
                </a:solidFill>
                <a:latin typeface="Arial" charset="0"/>
              </a:defRPr>
            </a:lvl8pPr>
            <a:lvl9pPr marL="3885717" indent="-228572" defTabSz="922223" eaLnBrk="0" fontAlgn="base" hangingPunct="0">
              <a:spcBef>
                <a:spcPct val="0"/>
              </a:spcBef>
              <a:spcAft>
                <a:spcPct val="0"/>
              </a:spcAft>
              <a:defRPr>
                <a:solidFill>
                  <a:schemeClr val="tx1"/>
                </a:solidFill>
                <a:latin typeface="Arial" charset="0"/>
              </a:defRPr>
            </a:lvl9pPr>
          </a:lstStyle>
          <a:p>
            <a:pPr eaLnBrk="1" hangingPunct="1"/>
            <a:fld id="{2D214CA2-6891-4B21-94FF-826E41349E1C}" type="slidenum">
              <a:rPr lang="en-US" smtClean="0"/>
              <a:pPr eaLnBrk="1" hangingPunct="1"/>
              <a:t>23</a:t>
            </a:fld>
            <a:endParaRPr lang="en-US"/>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p:spPr>
        <p:txBody>
          <a:bodyPr/>
          <a:lstStyle/>
          <a:p>
            <a:pPr eaLnBrk="1" hangingPunct="1"/>
            <a:endParaRPr lang="en-US"/>
          </a:p>
        </p:txBody>
      </p:sp>
      <p:sp>
        <p:nvSpPr>
          <p:cNvPr id="219141" name="Date Placeholder 1"/>
          <p:cNvSpPr>
            <a:spLocks noGrp="1"/>
          </p:cNvSpPr>
          <p:nvPr>
            <p:ph type="dt" sz="quarter" idx="1"/>
          </p:nvPr>
        </p:nvSpPr>
        <p:spPr>
          <a:noFill/>
        </p:spPr>
        <p:txBody>
          <a:bodyPr/>
          <a:lstStyle>
            <a:lvl1pPr defTabSz="922223" eaLnBrk="0" hangingPunct="0">
              <a:defRPr>
                <a:solidFill>
                  <a:schemeClr val="tx1"/>
                </a:solidFill>
                <a:latin typeface="Arial" charset="0"/>
              </a:defRPr>
            </a:lvl1pPr>
            <a:lvl2pPr marL="742858" indent="-285715" defTabSz="922223" eaLnBrk="0" hangingPunct="0">
              <a:defRPr>
                <a:solidFill>
                  <a:schemeClr val="tx1"/>
                </a:solidFill>
                <a:latin typeface="Arial" charset="0"/>
              </a:defRPr>
            </a:lvl2pPr>
            <a:lvl3pPr marL="1142858" indent="-228572" defTabSz="922223" eaLnBrk="0" hangingPunct="0">
              <a:defRPr>
                <a:solidFill>
                  <a:schemeClr val="tx1"/>
                </a:solidFill>
                <a:latin typeface="Arial" charset="0"/>
              </a:defRPr>
            </a:lvl3pPr>
            <a:lvl4pPr marL="1600001" indent="-228572" defTabSz="922223" eaLnBrk="0" hangingPunct="0">
              <a:defRPr>
                <a:solidFill>
                  <a:schemeClr val="tx1"/>
                </a:solidFill>
                <a:latin typeface="Arial" charset="0"/>
              </a:defRPr>
            </a:lvl4pPr>
            <a:lvl5pPr marL="2057145" indent="-228572" defTabSz="922223" eaLnBrk="0" hangingPunct="0">
              <a:defRPr>
                <a:solidFill>
                  <a:schemeClr val="tx1"/>
                </a:solidFill>
                <a:latin typeface="Arial" charset="0"/>
              </a:defRPr>
            </a:lvl5pPr>
            <a:lvl6pPr marL="2514288" indent="-228572" defTabSz="922223" eaLnBrk="0" fontAlgn="base" hangingPunct="0">
              <a:spcBef>
                <a:spcPct val="0"/>
              </a:spcBef>
              <a:spcAft>
                <a:spcPct val="0"/>
              </a:spcAft>
              <a:defRPr>
                <a:solidFill>
                  <a:schemeClr val="tx1"/>
                </a:solidFill>
                <a:latin typeface="Arial" charset="0"/>
              </a:defRPr>
            </a:lvl6pPr>
            <a:lvl7pPr marL="2971431" indent="-228572" defTabSz="922223" eaLnBrk="0" fontAlgn="base" hangingPunct="0">
              <a:spcBef>
                <a:spcPct val="0"/>
              </a:spcBef>
              <a:spcAft>
                <a:spcPct val="0"/>
              </a:spcAft>
              <a:defRPr>
                <a:solidFill>
                  <a:schemeClr val="tx1"/>
                </a:solidFill>
                <a:latin typeface="Arial" charset="0"/>
              </a:defRPr>
            </a:lvl7pPr>
            <a:lvl8pPr marL="3428574" indent="-228572" defTabSz="922223" eaLnBrk="0" fontAlgn="base" hangingPunct="0">
              <a:spcBef>
                <a:spcPct val="0"/>
              </a:spcBef>
              <a:spcAft>
                <a:spcPct val="0"/>
              </a:spcAft>
              <a:defRPr>
                <a:solidFill>
                  <a:schemeClr val="tx1"/>
                </a:solidFill>
                <a:latin typeface="Arial" charset="0"/>
              </a:defRPr>
            </a:lvl8pPr>
            <a:lvl9pPr marL="3885717" indent="-228572" defTabSz="922223" eaLnBrk="0" fontAlgn="base" hangingPunct="0">
              <a:spcBef>
                <a:spcPct val="0"/>
              </a:spcBef>
              <a:spcAft>
                <a:spcPct val="0"/>
              </a:spcAft>
              <a:defRPr>
                <a:solidFill>
                  <a:schemeClr val="tx1"/>
                </a:solidFill>
                <a:latin typeface="Arial" charset="0"/>
              </a:defRPr>
            </a:lvl9pPr>
          </a:lstStyle>
          <a:p>
            <a:pPr eaLnBrk="1" hangingPunct="1"/>
            <a:r>
              <a:rPr lang="en-US"/>
              <a:t>Monday, March 19, 2012</a:t>
            </a:r>
          </a:p>
        </p:txBody>
      </p:sp>
    </p:spTree>
    <p:extLst>
      <p:ext uri="{BB962C8B-B14F-4D97-AF65-F5344CB8AC3E}">
        <p14:creationId xmlns:p14="http://schemas.microsoft.com/office/powerpoint/2010/main" val="4216345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29228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lvl1pPr defTabSz="922223" eaLnBrk="0" hangingPunct="0">
              <a:defRPr>
                <a:solidFill>
                  <a:schemeClr val="tx1"/>
                </a:solidFill>
                <a:latin typeface="Arial" charset="0"/>
              </a:defRPr>
            </a:lvl1pPr>
            <a:lvl2pPr marL="742858" indent="-285715" defTabSz="922223" eaLnBrk="0" hangingPunct="0">
              <a:defRPr>
                <a:solidFill>
                  <a:schemeClr val="tx1"/>
                </a:solidFill>
                <a:latin typeface="Arial" charset="0"/>
              </a:defRPr>
            </a:lvl2pPr>
            <a:lvl3pPr marL="1142858" indent="-228572" defTabSz="922223" eaLnBrk="0" hangingPunct="0">
              <a:defRPr>
                <a:solidFill>
                  <a:schemeClr val="tx1"/>
                </a:solidFill>
                <a:latin typeface="Arial" charset="0"/>
              </a:defRPr>
            </a:lvl3pPr>
            <a:lvl4pPr marL="1600001" indent="-228572" defTabSz="922223" eaLnBrk="0" hangingPunct="0">
              <a:defRPr>
                <a:solidFill>
                  <a:schemeClr val="tx1"/>
                </a:solidFill>
                <a:latin typeface="Arial" charset="0"/>
              </a:defRPr>
            </a:lvl4pPr>
            <a:lvl5pPr marL="2057145" indent="-228572" defTabSz="922223" eaLnBrk="0" hangingPunct="0">
              <a:defRPr>
                <a:solidFill>
                  <a:schemeClr val="tx1"/>
                </a:solidFill>
                <a:latin typeface="Arial" charset="0"/>
              </a:defRPr>
            </a:lvl5pPr>
            <a:lvl6pPr marL="2514288" indent="-228572" defTabSz="922223" eaLnBrk="0" fontAlgn="base" hangingPunct="0">
              <a:spcBef>
                <a:spcPct val="0"/>
              </a:spcBef>
              <a:spcAft>
                <a:spcPct val="0"/>
              </a:spcAft>
              <a:defRPr>
                <a:solidFill>
                  <a:schemeClr val="tx1"/>
                </a:solidFill>
                <a:latin typeface="Arial" charset="0"/>
              </a:defRPr>
            </a:lvl6pPr>
            <a:lvl7pPr marL="2971431" indent="-228572" defTabSz="922223" eaLnBrk="0" fontAlgn="base" hangingPunct="0">
              <a:spcBef>
                <a:spcPct val="0"/>
              </a:spcBef>
              <a:spcAft>
                <a:spcPct val="0"/>
              </a:spcAft>
              <a:defRPr>
                <a:solidFill>
                  <a:schemeClr val="tx1"/>
                </a:solidFill>
                <a:latin typeface="Arial" charset="0"/>
              </a:defRPr>
            </a:lvl7pPr>
            <a:lvl8pPr marL="3428574" indent="-228572" defTabSz="922223" eaLnBrk="0" fontAlgn="base" hangingPunct="0">
              <a:spcBef>
                <a:spcPct val="0"/>
              </a:spcBef>
              <a:spcAft>
                <a:spcPct val="0"/>
              </a:spcAft>
              <a:defRPr>
                <a:solidFill>
                  <a:schemeClr val="tx1"/>
                </a:solidFill>
                <a:latin typeface="Arial" charset="0"/>
              </a:defRPr>
            </a:lvl8pPr>
            <a:lvl9pPr marL="3885717" indent="-228572" defTabSz="922223" eaLnBrk="0" fontAlgn="base" hangingPunct="0">
              <a:spcBef>
                <a:spcPct val="0"/>
              </a:spcBef>
              <a:spcAft>
                <a:spcPct val="0"/>
              </a:spcAft>
              <a:defRPr>
                <a:solidFill>
                  <a:schemeClr val="tx1"/>
                </a:solidFill>
                <a:latin typeface="Arial" charset="0"/>
              </a:defRPr>
            </a:lvl9pPr>
          </a:lstStyle>
          <a:p>
            <a:pPr eaLnBrk="1" hangingPunct="1"/>
            <a:fld id="{2D214CA2-6891-4B21-94FF-826E41349E1C}" type="slidenum">
              <a:rPr lang="en-US" smtClean="0"/>
              <a:pPr eaLnBrk="1" hangingPunct="1"/>
              <a:t>4</a:t>
            </a:fld>
            <a:endParaRPr lang="en-US"/>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p:spPr>
        <p:txBody>
          <a:bodyPr/>
          <a:lstStyle/>
          <a:p>
            <a:pPr eaLnBrk="1" hangingPunct="1"/>
            <a:endParaRPr lang="en-US"/>
          </a:p>
        </p:txBody>
      </p:sp>
      <p:sp>
        <p:nvSpPr>
          <p:cNvPr id="219141" name="Date Placeholder 1"/>
          <p:cNvSpPr>
            <a:spLocks noGrp="1"/>
          </p:cNvSpPr>
          <p:nvPr>
            <p:ph type="dt" sz="quarter" idx="1"/>
          </p:nvPr>
        </p:nvSpPr>
        <p:spPr>
          <a:noFill/>
        </p:spPr>
        <p:txBody>
          <a:bodyPr/>
          <a:lstStyle>
            <a:lvl1pPr defTabSz="922223" eaLnBrk="0" hangingPunct="0">
              <a:defRPr>
                <a:solidFill>
                  <a:schemeClr val="tx1"/>
                </a:solidFill>
                <a:latin typeface="Arial" charset="0"/>
              </a:defRPr>
            </a:lvl1pPr>
            <a:lvl2pPr marL="742858" indent="-285715" defTabSz="922223" eaLnBrk="0" hangingPunct="0">
              <a:defRPr>
                <a:solidFill>
                  <a:schemeClr val="tx1"/>
                </a:solidFill>
                <a:latin typeface="Arial" charset="0"/>
              </a:defRPr>
            </a:lvl2pPr>
            <a:lvl3pPr marL="1142858" indent="-228572" defTabSz="922223" eaLnBrk="0" hangingPunct="0">
              <a:defRPr>
                <a:solidFill>
                  <a:schemeClr val="tx1"/>
                </a:solidFill>
                <a:latin typeface="Arial" charset="0"/>
              </a:defRPr>
            </a:lvl3pPr>
            <a:lvl4pPr marL="1600001" indent="-228572" defTabSz="922223" eaLnBrk="0" hangingPunct="0">
              <a:defRPr>
                <a:solidFill>
                  <a:schemeClr val="tx1"/>
                </a:solidFill>
                <a:latin typeface="Arial" charset="0"/>
              </a:defRPr>
            </a:lvl4pPr>
            <a:lvl5pPr marL="2057145" indent="-228572" defTabSz="922223" eaLnBrk="0" hangingPunct="0">
              <a:defRPr>
                <a:solidFill>
                  <a:schemeClr val="tx1"/>
                </a:solidFill>
                <a:latin typeface="Arial" charset="0"/>
              </a:defRPr>
            </a:lvl5pPr>
            <a:lvl6pPr marL="2514288" indent="-228572" defTabSz="922223" eaLnBrk="0" fontAlgn="base" hangingPunct="0">
              <a:spcBef>
                <a:spcPct val="0"/>
              </a:spcBef>
              <a:spcAft>
                <a:spcPct val="0"/>
              </a:spcAft>
              <a:defRPr>
                <a:solidFill>
                  <a:schemeClr val="tx1"/>
                </a:solidFill>
                <a:latin typeface="Arial" charset="0"/>
              </a:defRPr>
            </a:lvl6pPr>
            <a:lvl7pPr marL="2971431" indent="-228572" defTabSz="922223" eaLnBrk="0" fontAlgn="base" hangingPunct="0">
              <a:spcBef>
                <a:spcPct val="0"/>
              </a:spcBef>
              <a:spcAft>
                <a:spcPct val="0"/>
              </a:spcAft>
              <a:defRPr>
                <a:solidFill>
                  <a:schemeClr val="tx1"/>
                </a:solidFill>
                <a:latin typeface="Arial" charset="0"/>
              </a:defRPr>
            </a:lvl7pPr>
            <a:lvl8pPr marL="3428574" indent="-228572" defTabSz="922223" eaLnBrk="0" fontAlgn="base" hangingPunct="0">
              <a:spcBef>
                <a:spcPct val="0"/>
              </a:spcBef>
              <a:spcAft>
                <a:spcPct val="0"/>
              </a:spcAft>
              <a:defRPr>
                <a:solidFill>
                  <a:schemeClr val="tx1"/>
                </a:solidFill>
                <a:latin typeface="Arial" charset="0"/>
              </a:defRPr>
            </a:lvl8pPr>
            <a:lvl9pPr marL="3885717" indent="-228572" defTabSz="922223" eaLnBrk="0" fontAlgn="base" hangingPunct="0">
              <a:spcBef>
                <a:spcPct val="0"/>
              </a:spcBef>
              <a:spcAft>
                <a:spcPct val="0"/>
              </a:spcAft>
              <a:defRPr>
                <a:solidFill>
                  <a:schemeClr val="tx1"/>
                </a:solidFill>
                <a:latin typeface="Arial" charset="0"/>
              </a:defRPr>
            </a:lvl9pPr>
          </a:lstStyle>
          <a:p>
            <a:pPr eaLnBrk="1" hangingPunct="1"/>
            <a:r>
              <a:rPr lang="en-US"/>
              <a:t>Monday, March 19, 2012</a:t>
            </a:r>
          </a:p>
        </p:txBody>
      </p:sp>
    </p:spTree>
    <p:extLst>
      <p:ext uri="{BB962C8B-B14F-4D97-AF65-F5344CB8AC3E}">
        <p14:creationId xmlns:p14="http://schemas.microsoft.com/office/powerpoint/2010/main" val="1503877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lvl1pPr defTabSz="922223" eaLnBrk="0" hangingPunct="0">
              <a:defRPr>
                <a:solidFill>
                  <a:schemeClr val="tx1"/>
                </a:solidFill>
                <a:latin typeface="Arial" charset="0"/>
              </a:defRPr>
            </a:lvl1pPr>
            <a:lvl2pPr marL="742858" indent="-285715" defTabSz="922223" eaLnBrk="0" hangingPunct="0">
              <a:defRPr>
                <a:solidFill>
                  <a:schemeClr val="tx1"/>
                </a:solidFill>
                <a:latin typeface="Arial" charset="0"/>
              </a:defRPr>
            </a:lvl2pPr>
            <a:lvl3pPr marL="1142858" indent="-228572" defTabSz="922223" eaLnBrk="0" hangingPunct="0">
              <a:defRPr>
                <a:solidFill>
                  <a:schemeClr val="tx1"/>
                </a:solidFill>
                <a:latin typeface="Arial" charset="0"/>
              </a:defRPr>
            </a:lvl3pPr>
            <a:lvl4pPr marL="1600001" indent="-228572" defTabSz="922223" eaLnBrk="0" hangingPunct="0">
              <a:defRPr>
                <a:solidFill>
                  <a:schemeClr val="tx1"/>
                </a:solidFill>
                <a:latin typeface="Arial" charset="0"/>
              </a:defRPr>
            </a:lvl4pPr>
            <a:lvl5pPr marL="2057145" indent="-228572" defTabSz="922223" eaLnBrk="0" hangingPunct="0">
              <a:defRPr>
                <a:solidFill>
                  <a:schemeClr val="tx1"/>
                </a:solidFill>
                <a:latin typeface="Arial" charset="0"/>
              </a:defRPr>
            </a:lvl5pPr>
            <a:lvl6pPr marL="2514288" indent="-228572" defTabSz="922223" eaLnBrk="0" fontAlgn="base" hangingPunct="0">
              <a:spcBef>
                <a:spcPct val="0"/>
              </a:spcBef>
              <a:spcAft>
                <a:spcPct val="0"/>
              </a:spcAft>
              <a:defRPr>
                <a:solidFill>
                  <a:schemeClr val="tx1"/>
                </a:solidFill>
                <a:latin typeface="Arial" charset="0"/>
              </a:defRPr>
            </a:lvl6pPr>
            <a:lvl7pPr marL="2971431" indent="-228572" defTabSz="922223" eaLnBrk="0" fontAlgn="base" hangingPunct="0">
              <a:spcBef>
                <a:spcPct val="0"/>
              </a:spcBef>
              <a:spcAft>
                <a:spcPct val="0"/>
              </a:spcAft>
              <a:defRPr>
                <a:solidFill>
                  <a:schemeClr val="tx1"/>
                </a:solidFill>
                <a:latin typeface="Arial" charset="0"/>
              </a:defRPr>
            </a:lvl7pPr>
            <a:lvl8pPr marL="3428574" indent="-228572" defTabSz="922223" eaLnBrk="0" fontAlgn="base" hangingPunct="0">
              <a:spcBef>
                <a:spcPct val="0"/>
              </a:spcBef>
              <a:spcAft>
                <a:spcPct val="0"/>
              </a:spcAft>
              <a:defRPr>
                <a:solidFill>
                  <a:schemeClr val="tx1"/>
                </a:solidFill>
                <a:latin typeface="Arial" charset="0"/>
              </a:defRPr>
            </a:lvl8pPr>
            <a:lvl9pPr marL="3885717" indent="-228572" defTabSz="922223" eaLnBrk="0" fontAlgn="base" hangingPunct="0">
              <a:spcBef>
                <a:spcPct val="0"/>
              </a:spcBef>
              <a:spcAft>
                <a:spcPct val="0"/>
              </a:spcAft>
              <a:defRPr>
                <a:solidFill>
                  <a:schemeClr val="tx1"/>
                </a:solidFill>
                <a:latin typeface="Arial" charset="0"/>
              </a:defRPr>
            </a:lvl9pPr>
          </a:lstStyle>
          <a:p>
            <a:pPr eaLnBrk="1" hangingPunct="1"/>
            <a:fld id="{2D214CA2-6891-4B21-94FF-826E41349E1C}" type="slidenum">
              <a:rPr lang="en-US" smtClean="0"/>
              <a:pPr eaLnBrk="1" hangingPunct="1"/>
              <a:t>5</a:t>
            </a:fld>
            <a:endParaRPr lang="en-US"/>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p:spPr>
        <p:txBody>
          <a:bodyPr/>
          <a:lstStyle/>
          <a:p>
            <a:pPr eaLnBrk="1" hangingPunct="1"/>
            <a:endParaRPr lang="en-US"/>
          </a:p>
        </p:txBody>
      </p:sp>
      <p:sp>
        <p:nvSpPr>
          <p:cNvPr id="219141" name="Date Placeholder 1"/>
          <p:cNvSpPr>
            <a:spLocks noGrp="1"/>
          </p:cNvSpPr>
          <p:nvPr>
            <p:ph type="dt" sz="quarter" idx="1"/>
          </p:nvPr>
        </p:nvSpPr>
        <p:spPr>
          <a:noFill/>
        </p:spPr>
        <p:txBody>
          <a:bodyPr/>
          <a:lstStyle>
            <a:lvl1pPr defTabSz="922223" eaLnBrk="0" hangingPunct="0">
              <a:defRPr>
                <a:solidFill>
                  <a:schemeClr val="tx1"/>
                </a:solidFill>
                <a:latin typeface="Arial" charset="0"/>
              </a:defRPr>
            </a:lvl1pPr>
            <a:lvl2pPr marL="742858" indent="-285715" defTabSz="922223" eaLnBrk="0" hangingPunct="0">
              <a:defRPr>
                <a:solidFill>
                  <a:schemeClr val="tx1"/>
                </a:solidFill>
                <a:latin typeface="Arial" charset="0"/>
              </a:defRPr>
            </a:lvl2pPr>
            <a:lvl3pPr marL="1142858" indent="-228572" defTabSz="922223" eaLnBrk="0" hangingPunct="0">
              <a:defRPr>
                <a:solidFill>
                  <a:schemeClr val="tx1"/>
                </a:solidFill>
                <a:latin typeface="Arial" charset="0"/>
              </a:defRPr>
            </a:lvl3pPr>
            <a:lvl4pPr marL="1600001" indent="-228572" defTabSz="922223" eaLnBrk="0" hangingPunct="0">
              <a:defRPr>
                <a:solidFill>
                  <a:schemeClr val="tx1"/>
                </a:solidFill>
                <a:latin typeface="Arial" charset="0"/>
              </a:defRPr>
            </a:lvl4pPr>
            <a:lvl5pPr marL="2057145" indent="-228572" defTabSz="922223" eaLnBrk="0" hangingPunct="0">
              <a:defRPr>
                <a:solidFill>
                  <a:schemeClr val="tx1"/>
                </a:solidFill>
                <a:latin typeface="Arial" charset="0"/>
              </a:defRPr>
            </a:lvl5pPr>
            <a:lvl6pPr marL="2514288" indent="-228572" defTabSz="922223" eaLnBrk="0" fontAlgn="base" hangingPunct="0">
              <a:spcBef>
                <a:spcPct val="0"/>
              </a:spcBef>
              <a:spcAft>
                <a:spcPct val="0"/>
              </a:spcAft>
              <a:defRPr>
                <a:solidFill>
                  <a:schemeClr val="tx1"/>
                </a:solidFill>
                <a:latin typeface="Arial" charset="0"/>
              </a:defRPr>
            </a:lvl6pPr>
            <a:lvl7pPr marL="2971431" indent="-228572" defTabSz="922223" eaLnBrk="0" fontAlgn="base" hangingPunct="0">
              <a:spcBef>
                <a:spcPct val="0"/>
              </a:spcBef>
              <a:spcAft>
                <a:spcPct val="0"/>
              </a:spcAft>
              <a:defRPr>
                <a:solidFill>
                  <a:schemeClr val="tx1"/>
                </a:solidFill>
                <a:latin typeface="Arial" charset="0"/>
              </a:defRPr>
            </a:lvl7pPr>
            <a:lvl8pPr marL="3428574" indent="-228572" defTabSz="922223" eaLnBrk="0" fontAlgn="base" hangingPunct="0">
              <a:spcBef>
                <a:spcPct val="0"/>
              </a:spcBef>
              <a:spcAft>
                <a:spcPct val="0"/>
              </a:spcAft>
              <a:defRPr>
                <a:solidFill>
                  <a:schemeClr val="tx1"/>
                </a:solidFill>
                <a:latin typeface="Arial" charset="0"/>
              </a:defRPr>
            </a:lvl8pPr>
            <a:lvl9pPr marL="3885717" indent="-228572" defTabSz="922223" eaLnBrk="0" fontAlgn="base" hangingPunct="0">
              <a:spcBef>
                <a:spcPct val="0"/>
              </a:spcBef>
              <a:spcAft>
                <a:spcPct val="0"/>
              </a:spcAft>
              <a:defRPr>
                <a:solidFill>
                  <a:schemeClr val="tx1"/>
                </a:solidFill>
                <a:latin typeface="Arial" charset="0"/>
              </a:defRPr>
            </a:lvl9pPr>
          </a:lstStyle>
          <a:p>
            <a:pPr eaLnBrk="1" hangingPunct="1"/>
            <a:r>
              <a:rPr lang="en-US"/>
              <a:t>Monday, March 19, 2012</a:t>
            </a:r>
          </a:p>
        </p:txBody>
      </p:sp>
    </p:spTree>
    <p:extLst>
      <p:ext uri="{BB962C8B-B14F-4D97-AF65-F5344CB8AC3E}">
        <p14:creationId xmlns:p14="http://schemas.microsoft.com/office/powerpoint/2010/main" val="2029007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lvl1pPr defTabSz="922223" eaLnBrk="0" hangingPunct="0">
              <a:defRPr>
                <a:solidFill>
                  <a:schemeClr val="tx1"/>
                </a:solidFill>
                <a:latin typeface="Arial" charset="0"/>
              </a:defRPr>
            </a:lvl1pPr>
            <a:lvl2pPr marL="742858" indent="-285715" defTabSz="922223" eaLnBrk="0" hangingPunct="0">
              <a:defRPr>
                <a:solidFill>
                  <a:schemeClr val="tx1"/>
                </a:solidFill>
                <a:latin typeface="Arial" charset="0"/>
              </a:defRPr>
            </a:lvl2pPr>
            <a:lvl3pPr marL="1142858" indent="-228572" defTabSz="922223" eaLnBrk="0" hangingPunct="0">
              <a:defRPr>
                <a:solidFill>
                  <a:schemeClr val="tx1"/>
                </a:solidFill>
                <a:latin typeface="Arial" charset="0"/>
              </a:defRPr>
            </a:lvl3pPr>
            <a:lvl4pPr marL="1600001" indent="-228572" defTabSz="922223" eaLnBrk="0" hangingPunct="0">
              <a:defRPr>
                <a:solidFill>
                  <a:schemeClr val="tx1"/>
                </a:solidFill>
                <a:latin typeface="Arial" charset="0"/>
              </a:defRPr>
            </a:lvl4pPr>
            <a:lvl5pPr marL="2057145" indent="-228572" defTabSz="922223" eaLnBrk="0" hangingPunct="0">
              <a:defRPr>
                <a:solidFill>
                  <a:schemeClr val="tx1"/>
                </a:solidFill>
                <a:latin typeface="Arial" charset="0"/>
              </a:defRPr>
            </a:lvl5pPr>
            <a:lvl6pPr marL="2514288" indent="-228572" defTabSz="922223" eaLnBrk="0" fontAlgn="base" hangingPunct="0">
              <a:spcBef>
                <a:spcPct val="0"/>
              </a:spcBef>
              <a:spcAft>
                <a:spcPct val="0"/>
              </a:spcAft>
              <a:defRPr>
                <a:solidFill>
                  <a:schemeClr val="tx1"/>
                </a:solidFill>
                <a:latin typeface="Arial" charset="0"/>
              </a:defRPr>
            </a:lvl6pPr>
            <a:lvl7pPr marL="2971431" indent="-228572" defTabSz="922223" eaLnBrk="0" fontAlgn="base" hangingPunct="0">
              <a:spcBef>
                <a:spcPct val="0"/>
              </a:spcBef>
              <a:spcAft>
                <a:spcPct val="0"/>
              </a:spcAft>
              <a:defRPr>
                <a:solidFill>
                  <a:schemeClr val="tx1"/>
                </a:solidFill>
                <a:latin typeface="Arial" charset="0"/>
              </a:defRPr>
            </a:lvl7pPr>
            <a:lvl8pPr marL="3428574" indent="-228572" defTabSz="922223" eaLnBrk="0" fontAlgn="base" hangingPunct="0">
              <a:spcBef>
                <a:spcPct val="0"/>
              </a:spcBef>
              <a:spcAft>
                <a:spcPct val="0"/>
              </a:spcAft>
              <a:defRPr>
                <a:solidFill>
                  <a:schemeClr val="tx1"/>
                </a:solidFill>
                <a:latin typeface="Arial" charset="0"/>
              </a:defRPr>
            </a:lvl8pPr>
            <a:lvl9pPr marL="3885717" indent="-228572" defTabSz="922223" eaLnBrk="0" fontAlgn="base" hangingPunct="0">
              <a:spcBef>
                <a:spcPct val="0"/>
              </a:spcBef>
              <a:spcAft>
                <a:spcPct val="0"/>
              </a:spcAft>
              <a:defRPr>
                <a:solidFill>
                  <a:schemeClr val="tx1"/>
                </a:solidFill>
                <a:latin typeface="Arial" charset="0"/>
              </a:defRPr>
            </a:lvl9pPr>
          </a:lstStyle>
          <a:p>
            <a:pPr eaLnBrk="1" hangingPunct="1"/>
            <a:fld id="{2D214CA2-6891-4B21-94FF-826E41349E1C}" type="slidenum">
              <a:rPr lang="en-US" smtClean="0"/>
              <a:pPr eaLnBrk="1" hangingPunct="1"/>
              <a:t>6</a:t>
            </a:fld>
            <a:endParaRPr lang="en-US"/>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p:spPr>
        <p:txBody>
          <a:bodyPr/>
          <a:lstStyle/>
          <a:p>
            <a:pPr eaLnBrk="1" hangingPunct="1"/>
            <a:endParaRPr lang="en-US"/>
          </a:p>
        </p:txBody>
      </p:sp>
      <p:sp>
        <p:nvSpPr>
          <p:cNvPr id="219141" name="Date Placeholder 1"/>
          <p:cNvSpPr>
            <a:spLocks noGrp="1"/>
          </p:cNvSpPr>
          <p:nvPr>
            <p:ph type="dt" sz="quarter" idx="1"/>
          </p:nvPr>
        </p:nvSpPr>
        <p:spPr>
          <a:noFill/>
        </p:spPr>
        <p:txBody>
          <a:bodyPr/>
          <a:lstStyle>
            <a:lvl1pPr defTabSz="922223" eaLnBrk="0" hangingPunct="0">
              <a:defRPr>
                <a:solidFill>
                  <a:schemeClr val="tx1"/>
                </a:solidFill>
                <a:latin typeface="Arial" charset="0"/>
              </a:defRPr>
            </a:lvl1pPr>
            <a:lvl2pPr marL="742858" indent="-285715" defTabSz="922223" eaLnBrk="0" hangingPunct="0">
              <a:defRPr>
                <a:solidFill>
                  <a:schemeClr val="tx1"/>
                </a:solidFill>
                <a:latin typeface="Arial" charset="0"/>
              </a:defRPr>
            </a:lvl2pPr>
            <a:lvl3pPr marL="1142858" indent="-228572" defTabSz="922223" eaLnBrk="0" hangingPunct="0">
              <a:defRPr>
                <a:solidFill>
                  <a:schemeClr val="tx1"/>
                </a:solidFill>
                <a:latin typeface="Arial" charset="0"/>
              </a:defRPr>
            </a:lvl3pPr>
            <a:lvl4pPr marL="1600001" indent="-228572" defTabSz="922223" eaLnBrk="0" hangingPunct="0">
              <a:defRPr>
                <a:solidFill>
                  <a:schemeClr val="tx1"/>
                </a:solidFill>
                <a:latin typeface="Arial" charset="0"/>
              </a:defRPr>
            </a:lvl4pPr>
            <a:lvl5pPr marL="2057145" indent="-228572" defTabSz="922223" eaLnBrk="0" hangingPunct="0">
              <a:defRPr>
                <a:solidFill>
                  <a:schemeClr val="tx1"/>
                </a:solidFill>
                <a:latin typeface="Arial" charset="0"/>
              </a:defRPr>
            </a:lvl5pPr>
            <a:lvl6pPr marL="2514288" indent="-228572" defTabSz="922223" eaLnBrk="0" fontAlgn="base" hangingPunct="0">
              <a:spcBef>
                <a:spcPct val="0"/>
              </a:spcBef>
              <a:spcAft>
                <a:spcPct val="0"/>
              </a:spcAft>
              <a:defRPr>
                <a:solidFill>
                  <a:schemeClr val="tx1"/>
                </a:solidFill>
                <a:latin typeface="Arial" charset="0"/>
              </a:defRPr>
            </a:lvl6pPr>
            <a:lvl7pPr marL="2971431" indent="-228572" defTabSz="922223" eaLnBrk="0" fontAlgn="base" hangingPunct="0">
              <a:spcBef>
                <a:spcPct val="0"/>
              </a:spcBef>
              <a:spcAft>
                <a:spcPct val="0"/>
              </a:spcAft>
              <a:defRPr>
                <a:solidFill>
                  <a:schemeClr val="tx1"/>
                </a:solidFill>
                <a:latin typeface="Arial" charset="0"/>
              </a:defRPr>
            </a:lvl7pPr>
            <a:lvl8pPr marL="3428574" indent="-228572" defTabSz="922223" eaLnBrk="0" fontAlgn="base" hangingPunct="0">
              <a:spcBef>
                <a:spcPct val="0"/>
              </a:spcBef>
              <a:spcAft>
                <a:spcPct val="0"/>
              </a:spcAft>
              <a:defRPr>
                <a:solidFill>
                  <a:schemeClr val="tx1"/>
                </a:solidFill>
                <a:latin typeface="Arial" charset="0"/>
              </a:defRPr>
            </a:lvl8pPr>
            <a:lvl9pPr marL="3885717" indent="-228572" defTabSz="922223" eaLnBrk="0" fontAlgn="base" hangingPunct="0">
              <a:spcBef>
                <a:spcPct val="0"/>
              </a:spcBef>
              <a:spcAft>
                <a:spcPct val="0"/>
              </a:spcAft>
              <a:defRPr>
                <a:solidFill>
                  <a:schemeClr val="tx1"/>
                </a:solidFill>
                <a:latin typeface="Arial" charset="0"/>
              </a:defRPr>
            </a:lvl9pPr>
          </a:lstStyle>
          <a:p>
            <a:pPr eaLnBrk="1" hangingPunct="1"/>
            <a:r>
              <a:rPr lang="en-US"/>
              <a:t>Monday, March 19, 2012</a:t>
            </a:r>
          </a:p>
        </p:txBody>
      </p:sp>
    </p:spTree>
    <p:extLst>
      <p:ext uri="{BB962C8B-B14F-4D97-AF65-F5344CB8AC3E}">
        <p14:creationId xmlns:p14="http://schemas.microsoft.com/office/powerpoint/2010/main" val="160700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lvl1pPr defTabSz="922223" eaLnBrk="0" hangingPunct="0">
              <a:defRPr>
                <a:solidFill>
                  <a:schemeClr val="tx1"/>
                </a:solidFill>
                <a:latin typeface="Arial" charset="0"/>
              </a:defRPr>
            </a:lvl1pPr>
            <a:lvl2pPr marL="742858" indent="-285715" defTabSz="922223" eaLnBrk="0" hangingPunct="0">
              <a:defRPr>
                <a:solidFill>
                  <a:schemeClr val="tx1"/>
                </a:solidFill>
                <a:latin typeface="Arial" charset="0"/>
              </a:defRPr>
            </a:lvl2pPr>
            <a:lvl3pPr marL="1142858" indent="-228572" defTabSz="922223" eaLnBrk="0" hangingPunct="0">
              <a:defRPr>
                <a:solidFill>
                  <a:schemeClr val="tx1"/>
                </a:solidFill>
                <a:latin typeface="Arial" charset="0"/>
              </a:defRPr>
            </a:lvl3pPr>
            <a:lvl4pPr marL="1600001" indent="-228572" defTabSz="922223" eaLnBrk="0" hangingPunct="0">
              <a:defRPr>
                <a:solidFill>
                  <a:schemeClr val="tx1"/>
                </a:solidFill>
                <a:latin typeface="Arial" charset="0"/>
              </a:defRPr>
            </a:lvl4pPr>
            <a:lvl5pPr marL="2057145" indent="-228572" defTabSz="922223" eaLnBrk="0" hangingPunct="0">
              <a:defRPr>
                <a:solidFill>
                  <a:schemeClr val="tx1"/>
                </a:solidFill>
                <a:latin typeface="Arial" charset="0"/>
              </a:defRPr>
            </a:lvl5pPr>
            <a:lvl6pPr marL="2514288" indent="-228572" defTabSz="922223" eaLnBrk="0" fontAlgn="base" hangingPunct="0">
              <a:spcBef>
                <a:spcPct val="0"/>
              </a:spcBef>
              <a:spcAft>
                <a:spcPct val="0"/>
              </a:spcAft>
              <a:defRPr>
                <a:solidFill>
                  <a:schemeClr val="tx1"/>
                </a:solidFill>
                <a:latin typeface="Arial" charset="0"/>
              </a:defRPr>
            </a:lvl6pPr>
            <a:lvl7pPr marL="2971431" indent="-228572" defTabSz="922223" eaLnBrk="0" fontAlgn="base" hangingPunct="0">
              <a:spcBef>
                <a:spcPct val="0"/>
              </a:spcBef>
              <a:spcAft>
                <a:spcPct val="0"/>
              </a:spcAft>
              <a:defRPr>
                <a:solidFill>
                  <a:schemeClr val="tx1"/>
                </a:solidFill>
                <a:latin typeface="Arial" charset="0"/>
              </a:defRPr>
            </a:lvl7pPr>
            <a:lvl8pPr marL="3428574" indent="-228572" defTabSz="922223" eaLnBrk="0" fontAlgn="base" hangingPunct="0">
              <a:spcBef>
                <a:spcPct val="0"/>
              </a:spcBef>
              <a:spcAft>
                <a:spcPct val="0"/>
              </a:spcAft>
              <a:defRPr>
                <a:solidFill>
                  <a:schemeClr val="tx1"/>
                </a:solidFill>
                <a:latin typeface="Arial" charset="0"/>
              </a:defRPr>
            </a:lvl8pPr>
            <a:lvl9pPr marL="3885717" indent="-228572" defTabSz="922223" eaLnBrk="0" fontAlgn="base" hangingPunct="0">
              <a:spcBef>
                <a:spcPct val="0"/>
              </a:spcBef>
              <a:spcAft>
                <a:spcPct val="0"/>
              </a:spcAft>
              <a:defRPr>
                <a:solidFill>
                  <a:schemeClr val="tx1"/>
                </a:solidFill>
                <a:latin typeface="Arial" charset="0"/>
              </a:defRPr>
            </a:lvl9pPr>
          </a:lstStyle>
          <a:p>
            <a:pPr eaLnBrk="1" hangingPunct="1"/>
            <a:fld id="{2D214CA2-6891-4B21-94FF-826E41349E1C}" type="slidenum">
              <a:rPr lang="en-US" smtClean="0"/>
              <a:pPr eaLnBrk="1" hangingPunct="1"/>
              <a:t>7</a:t>
            </a:fld>
            <a:endParaRPr lang="en-US"/>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p:spPr>
        <p:txBody>
          <a:bodyPr/>
          <a:lstStyle/>
          <a:p>
            <a:pPr eaLnBrk="1" hangingPunct="1"/>
            <a:endParaRPr lang="en-US"/>
          </a:p>
        </p:txBody>
      </p:sp>
      <p:sp>
        <p:nvSpPr>
          <p:cNvPr id="219141" name="Date Placeholder 1"/>
          <p:cNvSpPr>
            <a:spLocks noGrp="1"/>
          </p:cNvSpPr>
          <p:nvPr>
            <p:ph type="dt" sz="quarter" idx="1"/>
          </p:nvPr>
        </p:nvSpPr>
        <p:spPr>
          <a:noFill/>
        </p:spPr>
        <p:txBody>
          <a:bodyPr/>
          <a:lstStyle>
            <a:lvl1pPr defTabSz="922223" eaLnBrk="0" hangingPunct="0">
              <a:defRPr>
                <a:solidFill>
                  <a:schemeClr val="tx1"/>
                </a:solidFill>
                <a:latin typeface="Arial" charset="0"/>
              </a:defRPr>
            </a:lvl1pPr>
            <a:lvl2pPr marL="742858" indent="-285715" defTabSz="922223" eaLnBrk="0" hangingPunct="0">
              <a:defRPr>
                <a:solidFill>
                  <a:schemeClr val="tx1"/>
                </a:solidFill>
                <a:latin typeface="Arial" charset="0"/>
              </a:defRPr>
            </a:lvl2pPr>
            <a:lvl3pPr marL="1142858" indent="-228572" defTabSz="922223" eaLnBrk="0" hangingPunct="0">
              <a:defRPr>
                <a:solidFill>
                  <a:schemeClr val="tx1"/>
                </a:solidFill>
                <a:latin typeface="Arial" charset="0"/>
              </a:defRPr>
            </a:lvl3pPr>
            <a:lvl4pPr marL="1600001" indent="-228572" defTabSz="922223" eaLnBrk="0" hangingPunct="0">
              <a:defRPr>
                <a:solidFill>
                  <a:schemeClr val="tx1"/>
                </a:solidFill>
                <a:latin typeface="Arial" charset="0"/>
              </a:defRPr>
            </a:lvl4pPr>
            <a:lvl5pPr marL="2057145" indent="-228572" defTabSz="922223" eaLnBrk="0" hangingPunct="0">
              <a:defRPr>
                <a:solidFill>
                  <a:schemeClr val="tx1"/>
                </a:solidFill>
                <a:latin typeface="Arial" charset="0"/>
              </a:defRPr>
            </a:lvl5pPr>
            <a:lvl6pPr marL="2514288" indent="-228572" defTabSz="922223" eaLnBrk="0" fontAlgn="base" hangingPunct="0">
              <a:spcBef>
                <a:spcPct val="0"/>
              </a:spcBef>
              <a:spcAft>
                <a:spcPct val="0"/>
              </a:spcAft>
              <a:defRPr>
                <a:solidFill>
                  <a:schemeClr val="tx1"/>
                </a:solidFill>
                <a:latin typeface="Arial" charset="0"/>
              </a:defRPr>
            </a:lvl6pPr>
            <a:lvl7pPr marL="2971431" indent="-228572" defTabSz="922223" eaLnBrk="0" fontAlgn="base" hangingPunct="0">
              <a:spcBef>
                <a:spcPct val="0"/>
              </a:spcBef>
              <a:spcAft>
                <a:spcPct val="0"/>
              </a:spcAft>
              <a:defRPr>
                <a:solidFill>
                  <a:schemeClr val="tx1"/>
                </a:solidFill>
                <a:latin typeface="Arial" charset="0"/>
              </a:defRPr>
            </a:lvl7pPr>
            <a:lvl8pPr marL="3428574" indent="-228572" defTabSz="922223" eaLnBrk="0" fontAlgn="base" hangingPunct="0">
              <a:spcBef>
                <a:spcPct val="0"/>
              </a:spcBef>
              <a:spcAft>
                <a:spcPct val="0"/>
              </a:spcAft>
              <a:defRPr>
                <a:solidFill>
                  <a:schemeClr val="tx1"/>
                </a:solidFill>
                <a:latin typeface="Arial" charset="0"/>
              </a:defRPr>
            </a:lvl8pPr>
            <a:lvl9pPr marL="3885717" indent="-228572" defTabSz="922223" eaLnBrk="0" fontAlgn="base" hangingPunct="0">
              <a:spcBef>
                <a:spcPct val="0"/>
              </a:spcBef>
              <a:spcAft>
                <a:spcPct val="0"/>
              </a:spcAft>
              <a:defRPr>
                <a:solidFill>
                  <a:schemeClr val="tx1"/>
                </a:solidFill>
                <a:latin typeface="Arial" charset="0"/>
              </a:defRPr>
            </a:lvl9pPr>
          </a:lstStyle>
          <a:p>
            <a:pPr eaLnBrk="1" hangingPunct="1"/>
            <a:r>
              <a:rPr lang="en-US"/>
              <a:t>Monday, March 19, 2012</a:t>
            </a:r>
          </a:p>
        </p:txBody>
      </p:sp>
    </p:spTree>
    <p:extLst>
      <p:ext uri="{BB962C8B-B14F-4D97-AF65-F5344CB8AC3E}">
        <p14:creationId xmlns:p14="http://schemas.microsoft.com/office/powerpoint/2010/main" val="4034084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lvl1pPr defTabSz="922223" eaLnBrk="0" hangingPunct="0">
              <a:defRPr>
                <a:solidFill>
                  <a:schemeClr val="tx1"/>
                </a:solidFill>
                <a:latin typeface="Arial" charset="0"/>
              </a:defRPr>
            </a:lvl1pPr>
            <a:lvl2pPr marL="742858" indent="-285715" defTabSz="922223" eaLnBrk="0" hangingPunct="0">
              <a:defRPr>
                <a:solidFill>
                  <a:schemeClr val="tx1"/>
                </a:solidFill>
                <a:latin typeface="Arial" charset="0"/>
              </a:defRPr>
            </a:lvl2pPr>
            <a:lvl3pPr marL="1142858" indent="-228572" defTabSz="922223" eaLnBrk="0" hangingPunct="0">
              <a:defRPr>
                <a:solidFill>
                  <a:schemeClr val="tx1"/>
                </a:solidFill>
                <a:latin typeface="Arial" charset="0"/>
              </a:defRPr>
            </a:lvl3pPr>
            <a:lvl4pPr marL="1600001" indent="-228572" defTabSz="922223" eaLnBrk="0" hangingPunct="0">
              <a:defRPr>
                <a:solidFill>
                  <a:schemeClr val="tx1"/>
                </a:solidFill>
                <a:latin typeface="Arial" charset="0"/>
              </a:defRPr>
            </a:lvl4pPr>
            <a:lvl5pPr marL="2057145" indent="-228572" defTabSz="922223" eaLnBrk="0" hangingPunct="0">
              <a:defRPr>
                <a:solidFill>
                  <a:schemeClr val="tx1"/>
                </a:solidFill>
                <a:latin typeface="Arial" charset="0"/>
              </a:defRPr>
            </a:lvl5pPr>
            <a:lvl6pPr marL="2514288" indent="-228572" defTabSz="922223" eaLnBrk="0" fontAlgn="base" hangingPunct="0">
              <a:spcBef>
                <a:spcPct val="0"/>
              </a:spcBef>
              <a:spcAft>
                <a:spcPct val="0"/>
              </a:spcAft>
              <a:defRPr>
                <a:solidFill>
                  <a:schemeClr val="tx1"/>
                </a:solidFill>
                <a:latin typeface="Arial" charset="0"/>
              </a:defRPr>
            </a:lvl6pPr>
            <a:lvl7pPr marL="2971431" indent="-228572" defTabSz="922223" eaLnBrk="0" fontAlgn="base" hangingPunct="0">
              <a:spcBef>
                <a:spcPct val="0"/>
              </a:spcBef>
              <a:spcAft>
                <a:spcPct val="0"/>
              </a:spcAft>
              <a:defRPr>
                <a:solidFill>
                  <a:schemeClr val="tx1"/>
                </a:solidFill>
                <a:latin typeface="Arial" charset="0"/>
              </a:defRPr>
            </a:lvl7pPr>
            <a:lvl8pPr marL="3428574" indent="-228572" defTabSz="922223" eaLnBrk="0" fontAlgn="base" hangingPunct="0">
              <a:spcBef>
                <a:spcPct val="0"/>
              </a:spcBef>
              <a:spcAft>
                <a:spcPct val="0"/>
              </a:spcAft>
              <a:defRPr>
                <a:solidFill>
                  <a:schemeClr val="tx1"/>
                </a:solidFill>
                <a:latin typeface="Arial" charset="0"/>
              </a:defRPr>
            </a:lvl8pPr>
            <a:lvl9pPr marL="3885717" indent="-228572" defTabSz="922223" eaLnBrk="0" fontAlgn="base" hangingPunct="0">
              <a:spcBef>
                <a:spcPct val="0"/>
              </a:spcBef>
              <a:spcAft>
                <a:spcPct val="0"/>
              </a:spcAft>
              <a:defRPr>
                <a:solidFill>
                  <a:schemeClr val="tx1"/>
                </a:solidFill>
                <a:latin typeface="Arial" charset="0"/>
              </a:defRPr>
            </a:lvl9pPr>
          </a:lstStyle>
          <a:p>
            <a:pPr eaLnBrk="1" hangingPunct="1"/>
            <a:fld id="{2D214CA2-6891-4B21-94FF-826E41349E1C}" type="slidenum">
              <a:rPr lang="en-US" smtClean="0"/>
              <a:pPr eaLnBrk="1" hangingPunct="1"/>
              <a:t>10</a:t>
            </a:fld>
            <a:endParaRPr lang="en-US"/>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p:spPr>
        <p:txBody>
          <a:bodyPr/>
          <a:lstStyle/>
          <a:p>
            <a:pPr eaLnBrk="1" hangingPunct="1"/>
            <a:endParaRPr lang="en-US"/>
          </a:p>
        </p:txBody>
      </p:sp>
      <p:sp>
        <p:nvSpPr>
          <p:cNvPr id="219141" name="Date Placeholder 1"/>
          <p:cNvSpPr>
            <a:spLocks noGrp="1"/>
          </p:cNvSpPr>
          <p:nvPr>
            <p:ph type="dt" sz="quarter" idx="1"/>
          </p:nvPr>
        </p:nvSpPr>
        <p:spPr>
          <a:noFill/>
        </p:spPr>
        <p:txBody>
          <a:bodyPr/>
          <a:lstStyle>
            <a:lvl1pPr defTabSz="922223" eaLnBrk="0" hangingPunct="0">
              <a:defRPr>
                <a:solidFill>
                  <a:schemeClr val="tx1"/>
                </a:solidFill>
                <a:latin typeface="Arial" charset="0"/>
              </a:defRPr>
            </a:lvl1pPr>
            <a:lvl2pPr marL="742858" indent="-285715" defTabSz="922223" eaLnBrk="0" hangingPunct="0">
              <a:defRPr>
                <a:solidFill>
                  <a:schemeClr val="tx1"/>
                </a:solidFill>
                <a:latin typeface="Arial" charset="0"/>
              </a:defRPr>
            </a:lvl2pPr>
            <a:lvl3pPr marL="1142858" indent="-228572" defTabSz="922223" eaLnBrk="0" hangingPunct="0">
              <a:defRPr>
                <a:solidFill>
                  <a:schemeClr val="tx1"/>
                </a:solidFill>
                <a:latin typeface="Arial" charset="0"/>
              </a:defRPr>
            </a:lvl3pPr>
            <a:lvl4pPr marL="1600001" indent="-228572" defTabSz="922223" eaLnBrk="0" hangingPunct="0">
              <a:defRPr>
                <a:solidFill>
                  <a:schemeClr val="tx1"/>
                </a:solidFill>
                <a:latin typeface="Arial" charset="0"/>
              </a:defRPr>
            </a:lvl4pPr>
            <a:lvl5pPr marL="2057145" indent="-228572" defTabSz="922223" eaLnBrk="0" hangingPunct="0">
              <a:defRPr>
                <a:solidFill>
                  <a:schemeClr val="tx1"/>
                </a:solidFill>
                <a:latin typeface="Arial" charset="0"/>
              </a:defRPr>
            </a:lvl5pPr>
            <a:lvl6pPr marL="2514288" indent="-228572" defTabSz="922223" eaLnBrk="0" fontAlgn="base" hangingPunct="0">
              <a:spcBef>
                <a:spcPct val="0"/>
              </a:spcBef>
              <a:spcAft>
                <a:spcPct val="0"/>
              </a:spcAft>
              <a:defRPr>
                <a:solidFill>
                  <a:schemeClr val="tx1"/>
                </a:solidFill>
                <a:latin typeface="Arial" charset="0"/>
              </a:defRPr>
            </a:lvl6pPr>
            <a:lvl7pPr marL="2971431" indent="-228572" defTabSz="922223" eaLnBrk="0" fontAlgn="base" hangingPunct="0">
              <a:spcBef>
                <a:spcPct val="0"/>
              </a:spcBef>
              <a:spcAft>
                <a:spcPct val="0"/>
              </a:spcAft>
              <a:defRPr>
                <a:solidFill>
                  <a:schemeClr val="tx1"/>
                </a:solidFill>
                <a:latin typeface="Arial" charset="0"/>
              </a:defRPr>
            </a:lvl7pPr>
            <a:lvl8pPr marL="3428574" indent="-228572" defTabSz="922223" eaLnBrk="0" fontAlgn="base" hangingPunct="0">
              <a:spcBef>
                <a:spcPct val="0"/>
              </a:spcBef>
              <a:spcAft>
                <a:spcPct val="0"/>
              </a:spcAft>
              <a:defRPr>
                <a:solidFill>
                  <a:schemeClr val="tx1"/>
                </a:solidFill>
                <a:latin typeface="Arial" charset="0"/>
              </a:defRPr>
            </a:lvl8pPr>
            <a:lvl9pPr marL="3885717" indent="-228572" defTabSz="922223" eaLnBrk="0" fontAlgn="base" hangingPunct="0">
              <a:spcBef>
                <a:spcPct val="0"/>
              </a:spcBef>
              <a:spcAft>
                <a:spcPct val="0"/>
              </a:spcAft>
              <a:defRPr>
                <a:solidFill>
                  <a:schemeClr val="tx1"/>
                </a:solidFill>
                <a:latin typeface="Arial" charset="0"/>
              </a:defRPr>
            </a:lvl9pPr>
          </a:lstStyle>
          <a:p>
            <a:pPr eaLnBrk="1" hangingPunct="1"/>
            <a:r>
              <a:rPr lang="en-US"/>
              <a:t>Monday, March 19, 2012</a:t>
            </a:r>
          </a:p>
        </p:txBody>
      </p:sp>
    </p:spTree>
    <p:extLst>
      <p:ext uri="{BB962C8B-B14F-4D97-AF65-F5344CB8AC3E}">
        <p14:creationId xmlns:p14="http://schemas.microsoft.com/office/powerpoint/2010/main" val="3519779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lvl1pPr defTabSz="922223" eaLnBrk="0" hangingPunct="0">
              <a:defRPr>
                <a:solidFill>
                  <a:schemeClr val="tx1"/>
                </a:solidFill>
                <a:latin typeface="Arial" charset="0"/>
              </a:defRPr>
            </a:lvl1pPr>
            <a:lvl2pPr marL="742858" indent="-285715" defTabSz="922223" eaLnBrk="0" hangingPunct="0">
              <a:defRPr>
                <a:solidFill>
                  <a:schemeClr val="tx1"/>
                </a:solidFill>
                <a:latin typeface="Arial" charset="0"/>
              </a:defRPr>
            </a:lvl2pPr>
            <a:lvl3pPr marL="1142858" indent="-228572" defTabSz="922223" eaLnBrk="0" hangingPunct="0">
              <a:defRPr>
                <a:solidFill>
                  <a:schemeClr val="tx1"/>
                </a:solidFill>
                <a:latin typeface="Arial" charset="0"/>
              </a:defRPr>
            </a:lvl3pPr>
            <a:lvl4pPr marL="1600001" indent="-228572" defTabSz="922223" eaLnBrk="0" hangingPunct="0">
              <a:defRPr>
                <a:solidFill>
                  <a:schemeClr val="tx1"/>
                </a:solidFill>
                <a:latin typeface="Arial" charset="0"/>
              </a:defRPr>
            </a:lvl4pPr>
            <a:lvl5pPr marL="2057145" indent="-228572" defTabSz="922223" eaLnBrk="0" hangingPunct="0">
              <a:defRPr>
                <a:solidFill>
                  <a:schemeClr val="tx1"/>
                </a:solidFill>
                <a:latin typeface="Arial" charset="0"/>
              </a:defRPr>
            </a:lvl5pPr>
            <a:lvl6pPr marL="2514288" indent="-228572" defTabSz="922223" eaLnBrk="0" fontAlgn="base" hangingPunct="0">
              <a:spcBef>
                <a:spcPct val="0"/>
              </a:spcBef>
              <a:spcAft>
                <a:spcPct val="0"/>
              </a:spcAft>
              <a:defRPr>
                <a:solidFill>
                  <a:schemeClr val="tx1"/>
                </a:solidFill>
                <a:latin typeface="Arial" charset="0"/>
              </a:defRPr>
            </a:lvl6pPr>
            <a:lvl7pPr marL="2971431" indent="-228572" defTabSz="922223" eaLnBrk="0" fontAlgn="base" hangingPunct="0">
              <a:spcBef>
                <a:spcPct val="0"/>
              </a:spcBef>
              <a:spcAft>
                <a:spcPct val="0"/>
              </a:spcAft>
              <a:defRPr>
                <a:solidFill>
                  <a:schemeClr val="tx1"/>
                </a:solidFill>
                <a:latin typeface="Arial" charset="0"/>
              </a:defRPr>
            </a:lvl7pPr>
            <a:lvl8pPr marL="3428574" indent="-228572" defTabSz="922223" eaLnBrk="0" fontAlgn="base" hangingPunct="0">
              <a:spcBef>
                <a:spcPct val="0"/>
              </a:spcBef>
              <a:spcAft>
                <a:spcPct val="0"/>
              </a:spcAft>
              <a:defRPr>
                <a:solidFill>
                  <a:schemeClr val="tx1"/>
                </a:solidFill>
                <a:latin typeface="Arial" charset="0"/>
              </a:defRPr>
            </a:lvl8pPr>
            <a:lvl9pPr marL="3885717" indent="-228572" defTabSz="922223" eaLnBrk="0" fontAlgn="base" hangingPunct="0">
              <a:spcBef>
                <a:spcPct val="0"/>
              </a:spcBef>
              <a:spcAft>
                <a:spcPct val="0"/>
              </a:spcAft>
              <a:defRPr>
                <a:solidFill>
                  <a:schemeClr val="tx1"/>
                </a:solidFill>
                <a:latin typeface="Arial" charset="0"/>
              </a:defRPr>
            </a:lvl9pPr>
          </a:lstStyle>
          <a:p>
            <a:pPr eaLnBrk="1" hangingPunct="1"/>
            <a:fld id="{2D214CA2-6891-4B21-94FF-826E41349E1C}" type="slidenum">
              <a:rPr lang="en-US" smtClean="0"/>
              <a:pPr eaLnBrk="1" hangingPunct="1"/>
              <a:t>11</a:t>
            </a:fld>
            <a:endParaRPr lang="en-US"/>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p:spPr>
        <p:txBody>
          <a:bodyPr/>
          <a:lstStyle/>
          <a:p>
            <a:pPr eaLnBrk="1" hangingPunct="1"/>
            <a:endParaRPr lang="en-US"/>
          </a:p>
        </p:txBody>
      </p:sp>
      <p:sp>
        <p:nvSpPr>
          <p:cNvPr id="219141" name="Date Placeholder 1"/>
          <p:cNvSpPr>
            <a:spLocks noGrp="1"/>
          </p:cNvSpPr>
          <p:nvPr>
            <p:ph type="dt" sz="quarter" idx="1"/>
          </p:nvPr>
        </p:nvSpPr>
        <p:spPr>
          <a:noFill/>
        </p:spPr>
        <p:txBody>
          <a:bodyPr/>
          <a:lstStyle>
            <a:lvl1pPr defTabSz="922223" eaLnBrk="0" hangingPunct="0">
              <a:defRPr>
                <a:solidFill>
                  <a:schemeClr val="tx1"/>
                </a:solidFill>
                <a:latin typeface="Arial" charset="0"/>
              </a:defRPr>
            </a:lvl1pPr>
            <a:lvl2pPr marL="742858" indent="-285715" defTabSz="922223" eaLnBrk="0" hangingPunct="0">
              <a:defRPr>
                <a:solidFill>
                  <a:schemeClr val="tx1"/>
                </a:solidFill>
                <a:latin typeface="Arial" charset="0"/>
              </a:defRPr>
            </a:lvl2pPr>
            <a:lvl3pPr marL="1142858" indent="-228572" defTabSz="922223" eaLnBrk="0" hangingPunct="0">
              <a:defRPr>
                <a:solidFill>
                  <a:schemeClr val="tx1"/>
                </a:solidFill>
                <a:latin typeface="Arial" charset="0"/>
              </a:defRPr>
            </a:lvl3pPr>
            <a:lvl4pPr marL="1600001" indent="-228572" defTabSz="922223" eaLnBrk="0" hangingPunct="0">
              <a:defRPr>
                <a:solidFill>
                  <a:schemeClr val="tx1"/>
                </a:solidFill>
                <a:latin typeface="Arial" charset="0"/>
              </a:defRPr>
            </a:lvl4pPr>
            <a:lvl5pPr marL="2057145" indent="-228572" defTabSz="922223" eaLnBrk="0" hangingPunct="0">
              <a:defRPr>
                <a:solidFill>
                  <a:schemeClr val="tx1"/>
                </a:solidFill>
                <a:latin typeface="Arial" charset="0"/>
              </a:defRPr>
            </a:lvl5pPr>
            <a:lvl6pPr marL="2514288" indent="-228572" defTabSz="922223" eaLnBrk="0" fontAlgn="base" hangingPunct="0">
              <a:spcBef>
                <a:spcPct val="0"/>
              </a:spcBef>
              <a:spcAft>
                <a:spcPct val="0"/>
              </a:spcAft>
              <a:defRPr>
                <a:solidFill>
                  <a:schemeClr val="tx1"/>
                </a:solidFill>
                <a:latin typeface="Arial" charset="0"/>
              </a:defRPr>
            </a:lvl6pPr>
            <a:lvl7pPr marL="2971431" indent="-228572" defTabSz="922223" eaLnBrk="0" fontAlgn="base" hangingPunct="0">
              <a:spcBef>
                <a:spcPct val="0"/>
              </a:spcBef>
              <a:spcAft>
                <a:spcPct val="0"/>
              </a:spcAft>
              <a:defRPr>
                <a:solidFill>
                  <a:schemeClr val="tx1"/>
                </a:solidFill>
                <a:latin typeface="Arial" charset="0"/>
              </a:defRPr>
            </a:lvl7pPr>
            <a:lvl8pPr marL="3428574" indent="-228572" defTabSz="922223" eaLnBrk="0" fontAlgn="base" hangingPunct="0">
              <a:spcBef>
                <a:spcPct val="0"/>
              </a:spcBef>
              <a:spcAft>
                <a:spcPct val="0"/>
              </a:spcAft>
              <a:defRPr>
                <a:solidFill>
                  <a:schemeClr val="tx1"/>
                </a:solidFill>
                <a:latin typeface="Arial" charset="0"/>
              </a:defRPr>
            </a:lvl8pPr>
            <a:lvl9pPr marL="3885717" indent="-228572" defTabSz="922223" eaLnBrk="0" fontAlgn="base" hangingPunct="0">
              <a:spcBef>
                <a:spcPct val="0"/>
              </a:spcBef>
              <a:spcAft>
                <a:spcPct val="0"/>
              </a:spcAft>
              <a:defRPr>
                <a:solidFill>
                  <a:schemeClr val="tx1"/>
                </a:solidFill>
                <a:latin typeface="Arial" charset="0"/>
              </a:defRPr>
            </a:lvl9pPr>
          </a:lstStyle>
          <a:p>
            <a:pPr eaLnBrk="1" hangingPunct="1"/>
            <a:r>
              <a:rPr lang="en-US"/>
              <a:t>Monday, March 19, 2012</a:t>
            </a:r>
          </a:p>
        </p:txBody>
      </p:sp>
    </p:spTree>
    <p:extLst>
      <p:ext uri="{BB962C8B-B14F-4D97-AF65-F5344CB8AC3E}">
        <p14:creationId xmlns:p14="http://schemas.microsoft.com/office/powerpoint/2010/main" val="2749852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lvl1pPr defTabSz="922223" eaLnBrk="0" hangingPunct="0">
              <a:defRPr>
                <a:solidFill>
                  <a:schemeClr val="tx1"/>
                </a:solidFill>
                <a:latin typeface="Arial" charset="0"/>
              </a:defRPr>
            </a:lvl1pPr>
            <a:lvl2pPr marL="742858" indent="-285715" defTabSz="922223" eaLnBrk="0" hangingPunct="0">
              <a:defRPr>
                <a:solidFill>
                  <a:schemeClr val="tx1"/>
                </a:solidFill>
                <a:latin typeface="Arial" charset="0"/>
              </a:defRPr>
            </a:lvl2pPr>
            <a:lvl3pPr marL="1142858" indent="-228572" defTabSz="922223" eaLnBrk="0" hangingPunct="0">
              <a:defRPr>
                <a:solidFill>
                  <a:schemeClr val="tx1"/>
                </a:solidFill>
                <a:latin typeface="Arial" charset="0"/>
              </a:defRPr>
            </a:lvl3pPr>
            <a:lvl4pPr marL="1600001" indent="-228572" defTabSz="922223" eaLnBrk="0" hangingPunct="0">
              <a:defRPr>
                <a:solidFill>
                  <a:schemeClr val="tx1"/>
                </a:solidFill>
                <a:latin typeface="Arial" charset="0"/>
              </a:defRPr>
            </a:lvl4pPr>
            <a:lvl5pPr marL="2057145" indent="-228572" defTabSz="922223" eaLnBrk="0" hangingPunct="0">
              <a:defRPr>
                <a:solidFill>
                  <a:schemeClr val="tx1"/>
                </a:solidFill>
                <a:latin typeface="Arial" charset="0"/>
              </a:defRPr>
            </a:lvl5pPr>
            <a:lvl6pPr marL="2514288" indent="-228572" defTabSz="922223" eaLnBrk="0" fontAlgn="base" hangingPunct="0">
              <a:spcBef>
                <a:spcPct val="0"/>
              </a:spcBef>
              <a:spcAft>
                <a:spcPct val="0"/>
              </a:spcAft>
              <a:defRPr>
                <a:solidFill>
                  <a:schemeClr val="tx1"/>
                </a:solidFill>
                <a:latin typeface="Arial" charset="0"/>
              </a:defRPr>
            </a:lvl6pPr>
            <a:lvl7pPr marL="2971431" indent="-228572" defTabSz="922223" eaLnBrk="0" fontAlgn="base" hangingPunct="0">
              <a:spcBef>
                <a:spcPct val="0"/>
              </a:spcBef>
              <a:spcAft>
                <a:spcPct val="0"/>
              </a:spcAft>
              <a:defRPr>
                <a:solidFill>
                  <a:schemeClr val="tx1"/>
                </a:solidFill>
                <a:latin typeface="Arial" charset="0"/>
              </a:defRPr>
            </a:lvl7pPr>
            <a:lvl8pPr marL="3428574" indent="-228572" defTabSz="922223" eaLnBrk="0" fontAlgn="base" hangingPunct="0">
              <a:spcBef>
                <a:spcPct val="0"/>
              </a:spcBef>
              <a:spcAft>
                <a:spcPct val="0"/>
              </a:spcAft>
              <a:defRPr>
                <a:solidFill>
                  <a:schemeClr val="tx1"/>
                </a:solidFill>
                <a:latin typeface="Arial" charset="0"/>
              </a:defRPr>
            </a:lvl8pPr>
            <a:lvl9pPr marL="3885717" indent="-228572" defTabSz="922223" eaLnBrk="0" fontAlgn="base" hangingPunct="0">
              <a:spcBef>
                <a:spcPct val="0"/>
              </a:spcBef>
              <a:spcAft>
                <a:spcPct val="0"/>
              </a:spcAft>
              <a:defRPr>
                <a:solidFill>
                  <a:schemeClr val="tx1"/>
                </a:solidFill>
                <a:latin typeface="Arial" charset="0"/>
              </a:defRPr>
            </a:lvl9pPr>
          </a:lstStyle>
          <a:p>
            <a:pPr eaLnBrk="1" hangingPunct="1"/>
            <a:fld id="{2D214CA2-6891-4B21-94FF-826E41349E1C}" type="slidenum">
              <a:rPr lang="en-US" smtClean="0"/>
              <a:pPr eaLnBrk="1" hangingPunct="1"/>
              <a:t>12</a:t>
            </a:fld>
            <a:endParaRPr lang="en-US"/>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p:spPr>
        <p:txBody>
          <a:bodyPr/>
          <a:lstStyle/>
          <a:p>
            <a:pPr eaLnBrk="1" hangingPunct="1"/>
            <a:endParaRPr lang="en-US"/>
          </a:p>
        </p:txBody>
      </p:sp>
      <p:sp>
        <p:nvSpPr>
          <p:cNvPr id="219141" name="Date Placeholder 1"/>
          <p:cNvSpPr>
            <a:spLocks noGrp="1"/>
          </p:cNvSpPr>
          <p:nvPr>
            <p:ph type="dt" sz="quarter" idx="1"/>
          </p:nvPr>
        </p:nvSpPr>
        <p:spPr>
          <a:noFill/>
        </p:spPr>
        <p:txBody>
          <a:bodyPr/>
          <a:lstStyle>
            <a:lvl1pPr defTabSz="922223" eaLnBrk="0" hangingPunct="0">
              <a:defRPr>
                <a:solidFill>
                  <a:schemeClr val="tx1"/>
                </a:solidFill>
                <a:latin typeface="Arial" charset="0"/>
              </a:defRPr>
            </a:lvl1pPr>
            <a:lvl2pPr marL="742858" indent="-285715" defTabSz="922223" eaLnBrk="0" hangingPunct="0">
              <a:defRPr>
                <a:solidFill>
                  <a:schemeClr val="tx1"/>
                </a:solidFill>
                <a:latin typeface="Arial" charset="0"/>
              </a:defRPr>
            </a:lvl2pPr>
            <a:lvl3pPr marL="1142858" indent="-228572" defTabSz="922223" eaLnBrk="0" hangingPunct="0">
              <a:defRPr>
                <a:solidFill>
                  <a:schemeClr val="tx1"/>
                </a:solidFill>
                <a:latin typeface="Arial" charset="0"/>
              </a:defRPr>
            </a:lvl3pPr>
            <a:lvl4pPr marL="1600001" indent="-228572" defTabSz="922223" eaLnBrk="0" hangingPunct="0">
              <a:defRPr>
                <a:solidFill>
                  <a:schemeClr val="tx1"/>
                </a:solidFill>
                <a:latin typeface="Arial" charset="0"/>
              </a:defRPr>
            </a:lvl4pPr>
            <a:lvl5pPr marL="2057145" indent="-228572" defTabSz="922223" eaLnBrk="0" hangingPunct="0">
              <a:defRPr>
                <a:solidFill>
                  <a:schemeClr val="tx1"/>
                </a:solidFill>
                <a:latin typeface="Arial" charset="0"/>
              </a:defRPr>
            </a:lvl5pPr>
            <a:lvl6pPr marL="2514288" indent="-228572" defTabSz="922223" eaLnBrk="0" fontAlgn="base" hangingPunct="0">
              <a:spcBef>
                <a:spcPct val="0"/>
              </a:spcBef>
              <a:spcAft>
                <a:spcPct val="0"/>
              </a:spcAft>
              <a:defRPr>
                <a:solidFill>
                  <a:schemeClr val="tx1"/>
                </a:solidFill>
                <a:latin typeface="Arial" charset="0"/>
              </a:defRPr>
            </a:lvl6pPr>
            <a:lvl7pPr marL="2971431" indent="-228572" defTabSz="922223" eaLnBrk="0" fontAlgn="base" hangingPunct="0">
              <a:spcBef>
                <a:spcPct val="0"/>
              </a:spcBef>
              <a:spcAft>
                <a:spcPct val="0"/>
              </a:spcAft>
              <a:defRPr>
                <a:solidFill>
                  <a:schemeClr val="tx1"/>
                </a:solidFill>
                <a:latin typeface="Arial" charset="0"/>
              </a:defRPr>
            </a:lvl7pPr>
            <a:lvl8pPr marL="3428574" indent="-228572" defTabSz="922223" eaLnBrk="0" fontAlgn="base" hangingPunct="0">
              <a:spcBef>
                <a:spcPct val="0"/>
              </a:spcBef>
              <a:spcAft>
                <a:spcPct val="0"/>
              </a:spcAft>
              <a:defRPr>
                <a:solidFill>
                  <a:schemeClr val="tx1"/>
                </a:solidFill>
                <a:latin typeface="Arial" charset="0"/>
              </a:defRPr>
            </a:lvl8pPr>
            <a:lvl9pPr marL="3885717" indent="-228572" defTabSz="922223" eaLnBrk="0" fontAlgn="base" hangingPunct="0">
              <a:spcBef>
                <a:spcPct val="0"/>
              </a:spcBef>
              <a:spcAft>
                <a:spcPct val="0"/>
              </a:spcAft>
              <a:defRPr>
                <a:solidFill>
                  <a:schemeClr val="tx1"/>
                </a:solidFill>
                <a:latin typeface="Arial" charset="0"/>
              </a:defRPr>
            </a:lvl9pPr>
          </a:lstStyle>
          <a:p>
            <a:pPr eaLnBrk="1" hangingPunct="1"/>
            <a:r>
              <a:rPr lang="en-US"/>
              <a:t>Monday, March 19, 2012</a:t>
            </a:r>
          </a:p>
        </p:txBody>
      </p:sp>
    </p:spTree>
    <p:extLst>
      <p:ext uri="{BB962C8B-B14F-4D97-AF65-F5344CB8AC3E}">
        <p14:creationId xmlns:p14="http://schemas.microsoft.com/office/powerpoint/2010/main" val="2156273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457200" y="3886200"/>
            <a:ext cx="8305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968513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321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762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10F822-C8A9-4C02-B983-9384FC5B2ED0}" type="datetimeFigureOut">
              <a:rPr lang="en-US" smtClean="0"/>
              <a:t>9/21/2020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7365E7-E905-453B-AC35-19B63618B992}" type="slidenum">
              <a:rPr lang="en-US" smtClean="0"/>
              <a:t>‹#›</a:t>
            </a:fld>
            <a:endParaRPr lang="en-US" dirty="0"/>
          </a:p>
        </p:txBody>
      </p:sp>
    </p:spTree>
    <p:extLst>
      <p:ext uri="{BB962C8B-B14F-4D97-AF65-F5344CB8AC3E}">
        <p14:creationId xmlns:p14="http://schemas.microsoft.com/office/powerpoint/2010/main" val="2446288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457200" y="3886200"/>
            <a:ext cx="8305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036774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778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10F822-C8A9-4C02-B983-9384FC5B2ED0}" type="datetimeFigureOut">
              <a:rPr lang="en-US" smtClean="0"/>
              <a:t>9/21/2020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7365E7-E905-453B-AC35-19B63618B992}" type="slidenum">
              <a:rPr lang="en-US" smtClean="0"/>
              <a:t>‹#›</a:t>
            </a:fld>
            <a:endParaRPr lang="en-US" dirty="0"/>
          </a:p>
        </p:txBody>
      </p:sp>
    </p:spTree>
    <p:extLst>
      <p:ext uri="{BB962C8B-B14F-4D97-AF65-F5344CB8AC3E}">
        <p14:creationId xmlns:p14="http://schemas.microsoft.com/office/powerpoint/2010/main" val="212373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990600"/>
          </a:xfrm>
        </p:spPr>
        <p:txBody>
          <a:bodyPr/>
          <a:lstStyle/>
          <a:p>
            <a:r>
              <a:rPr lang="en-US" dirty="0"/>
              <a:t>Click to edit Master title style</a:t>
            </a:r>
          </a:p>
        </p:txBody>
      </p:sp>
      <p:sp>
        <p:nvSpPr>
          <p:cNvPr id="3" name="Text Placeholder 2"/>
          <p:cNvSpPr>
            <a:spLocks noGrp="1"/>
          </p:cNvSpPr>
          <p:nvPr>
            <p:ph type="body" sz="half" idx="1"/>
          </p:nvPr>
        </p:nvSpPr>
        <p:spPr>
          <a:xfrm>
            <a:off x="685800" y="1752600"/>
            <a:ext cx="3848100"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752600"/>
            <a:ext cx="3848100"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2000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a:prstGeom prst="rect">
            <a:avLst/>
          </a:prstGeom>
        </p:spPr>
        <p:txBody>
          <a:bodyPr/>
          <a:lstStyle>
            <a:lvl1pPr>
              <a:defRPr>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457200" y="3886200"/>
            <a:ext cx="8305800" cy="1752600"/>
          </a:xfrm>
          <a:prstGeom prst="rect">
            <a:avLst/>
          </a:prstGeo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755734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0233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a:prstGeom prst="rect">
            <a:avLst/>
          </a:prstGeom>
        </p:spPr>
        <p:txBody>
          <a:bodyPr/>
          <a:lstStyle>
            <a:lvl1pPr>
              <a:defRPr>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457200" y="3886200"/>
            <a:ext cx="8305800" cy="1752600"/>
          </a:xfrm>
          <a:prstGeom prst="rect">
            <a:avLst/>
          </a:prstGeo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0303475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emf"/><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2"/>
          <p:cNvSpPr>
            <a:spLocks noGrp="1"/>
          </p:cNvSpPr>
          <p:nvPr>
            <p:ph type="body" idx="1"/>
          </p:nvPr>
        </p:nvSpPr>
        <p:spPr>
          <a:xfrm>
            <a:off x="1295400" y="2209800"/>
            <a:ext cx="8229600" cy="3459163"/>
          </a:xfrm>
          <a:prstGeom prst="rect">
            <a:avLst/>
          </a:prstGeom>
        </p:spPr>
        <p:txBody>
          <a:bodyPr vert="horz" lIns="91440" tIns="45720" rIns="91440" bIns="45720" rtlCol="0">
            <a:normAutofit/>
          </a:bodyPr>
          <a:lstStyle/>
          <a:p>
            <a:pPr lvl="0"/>
            <a:r>
              <a:rPr lang="en-US" dirty="0"/>
              <a:t>Click to edit Master text styles</a:t>
            </a:r>
          </a:p>
          <a:p>
            <a:pPr marL="1028700" marR="0" lvl="1" indent="-571500" algn="l" defTabSz="914400" rtl="0" eaLnBrk="1" fontAlgn="auto" latinLnBrk="0" hangingPunct="1">
              <a:lnSpc>
                <a:spcPct val="100000"/>
              </a:lnSpc>
              <a:spcBef>
                <a:spcPct val="20000"/>
              </a:spcBef>
              <a:spcAft>
                <a:spcPts val="0"/>
              </a:spcAft>
              <a:buClrTx/>
              <a:buSzTx/>
              <a:buFont typeface="Arial"/>
              <a:buChar char="•"/>
              <a:tabLst/>
              <a:defRPr/>
            </a:pPr>
            <a:r>
              <a:rPr lang="en-US" dirty="0"/>
              <a:t>Second level</a:t>
            </a:r>
          </a:p>
          <a:p>
            <a:pPr marL="1028700" marR="0" lvl="1" indent="-571500" algn="l" defTabSz="914400" rtl="0" eaLnBrk="1" fontAlgn="auto" latinLnBrk="0" hangingPunct="1">
              <a:lnSpc>
                <a:spcPct val="100000"/>
              </a:lnSpc>
              <a:spcBef>
                <a:spcPct val="20000"/>
              </a:spcBef>
              <a:spcAft>
                <a:spcPts val="0"/>
              </a:spcAft>
              <a:buClrTx/>
              <a:buSzTx/>
              <a:buFont typeface="Arial"/>
              <a:buChar char="•"/>
              <a:tabLst/>
              <a:defRPr/>
            </a:pPr>
            <a:r>
              <a:rPr lang="en-US" dirty="0"/>
              <a:t>Second level</a:t>
            </a:r>
          </a:p>
          <a:p>
            <a:pPr marL="1028700" marR="0" lvl="1" indent="-571500" algn="l" defTabSz="914400" rtl="0" eaLnBrk="1" fontAlgn="auto" latinLnBrk="0" hangingPunct="1">
              <a:lnSpc>
                <a:spcPct val="100000"/>
              </a:lnSpc>
              <a:spcBef>
                <a:spcPct val="20000"/>
              </a:spcBef>
              <a:spcAft>
                <a:spcPts val="0"/>
              </a:spcAft>
              <a:buClrTx/>
              <a:buSzTx/>
              <a:buFont typeface="Arial"/>
              <a:buChar char="•"/>
              <a:tabLst/>
              <a:defRPr/>
            </a:pPr>
            <a:r>
              <a:rPr lang="en-US" dirty="0"/>
              <a:t>Second level</a:t>
            </a:r>
          </a:p>
          <a:p>
            <a:pPr marL="1028700" marR="0" lvl="1" indent="-571500" algn="l" defTabSz="914400" rtl="0" eaLnBrk="1" fontAlgn="auto" latinLnBrk="0" hangingPunct="1">
              <a:lnSpc>
                <a:spcPct val="100000"/>
              </a:lnSpc>
              <a:spcBef>
                <a:spcPct val="20000"/>
              </a:spcBef>
              <a:spcAft>
                <a:spcPts val="0"/>
              </a:spcAft>
              <a:buClrTx/>
              <a:buSzTx/>
              <a:buFont typeface="Arial"/>
              <a:buChar char="•"/>
              <a:tabLst/>
              <a:defRPr/>
            </a:pPr>
            <a:endParaRPr lang="en-US" dirty="0"/>
          </a:p>
          <a:p>
            <a:pPr lvl="1"/>
            <a:endParaRPr lang="en-US" dirty="0"/>
          </a:p>
        </p:txBody>
      </p:sp>
      <p:sp>
        <p:nvSpPr>
          <p:cNvPr id="9" name="Rectangle 8"/>
          <p:cNvSpPr/>
          <p:nvPr userDrawn="1"/>
        </p:nvSpPr>
        <p:spPr>
          <a:xfrm>
            <a:off x="0" y="-76200"/>
            <a:ext cx="9144000" cy="457200"/>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4"/>
          <a:stretch>
            <a:fillRect/>
          </a:stretch>
        </p:blipFill>
        <p:spPr>
          <a:xfrm>
            <a:off x="-76200" y="6629401"/>
            <a:ext cx="9492786" cy="304800"/>
          </a:xfrm>
          <a:prstGeom prst="rect">
            <a:avLst/>
          </a:prstGeom>
        </p:spPr>
      </p:pic>
      <p:sp>
        <p:nvSpPr>
          <p:cNvPr id="13" name="Title Placeholder 1"/>
          <p:cNvSpPr>
            <a:spLocks noGrp="1"/>
          </p:cNvSpPr>
          <p:nvPr>
            <p:ph type="title"/>
          </p:nvPr>
        </p:nvSpPr>
        <p:spPr>
          <a:xfrm>
            <a:off x="0" y="838200"/>
            <a:ext cx="9144000" cy="762000"/>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1629592747"/>
      </p:ext>
    </p:extLst>
  </p:cSld>
  <p:clrMap bg1="lt1" tx1="dk1" bg2="lt2" tx2="dk2" accent1="accent1" accent2="accent2" accent3="accent3" accent4="accent4" accent5="accent5" accent6="accent6" hlink="hlink" folHlink="folHlink"/>
  <p:sldLayoutIdLst>
    <p:sldLayoutId id="2147483704" r:id="rId1"/>
    <p:sldLayoutId id="2147483706" r:id="rId2"/>
  </p:sldLayoutIdLst>
  <p:txStyles>
    <p:titleStyle>
      <a:lvl1pPr algn="ctr" defTabSz="457200" rtl="0" eaLnBrk="1" latinLnBrk="0" hangingPunct="1">
        <a:lnSpc>
          <a:spcPts val="4800"/>
        </a:lnSpc>
        <a:spcBef>
          <a:spcPct val="0"/>
        </a:spcBef>
        <a:buNone/>
        <a:defRPr sz="5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40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3600" b="1"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838200"/>
            <a:ext cx="9144000" cy="762000"/>
          </a:xfrm>
          <a:prstGeom prst="rect">
            <a:avLst/>
          </a:prstGeom>
        </p:spPr>
        <p:txBody>
          <a:bodyPr vert="horz" lIns="91440" tIns="45720" rIns="91440" bIns="45720" rtlCol="0" anchor="ctr">
            <a:noAutofit/>
          </a:bodyPr>
          <a:lstStyle/>
          <a:p>
            <a:r>
              <a:rPr lang="en-US" dirty="0"/>
              <a:t>Click to edit Master title style</a:t>
            </a:r>
          </a:p>
        </p:txBody>
      </p:sp>
      <p:sp>
        <p:nvSpPr>
          <p:cNvPr id="8" name="Text Placeholder 2"/>
          <p:cNvSpPr>
            <a:spLocks noGrp="1"/>
          </p:cNvSpPr>
          <p:nvPr>
            <p:ph type="body" idx="1"/>
          </p:nvPr>
        </p:nvSpPr>
        <p:spPr>
          <a:xfrm>
            <a:off x="1295400" y="2209800"/>
            <a:ext cx="8229600" cy="3459163"/>
          </a:xfrm>
          <a:prstGeom prst="rect">
            <a:avLst/>
          </a:prstGeom>
        </p:spPr>
        <p:txBody>
          <a:bodyPr vert="horz" lIns="91440" tIns="45720" rIns="91440" bIns="45720" rtlCol="0">
            <a:normAutofit/>
          </a:bodyPr>
          <a:lstStyle/>
          <a:p>
            <a:pPr lvl="0"/>
            <a:r>
              <a:rPr lang="en-US" dirty="0"/>
              <a:t>Click to edit Master text styles</a:t>
            </a:r>
          </a:p>
          <a:p>
            <a:pPr marL="1028700" marR="0" lvl="1" indent="-571500" algn="l" defTabSz="914400" rtl="0" eaLnBrk="1" fontAlgn="auto" latinLnBrk="0" hangingPunct="1">
              <a:lnSpc>
                <a:spcPct val="100000"/>
              </a:lnSpc>
              <a:spcBef>
                <a:spcPct val="20000"/>
              </a:spcBef>
              <a:spcAft>
                <a:spcPts val="0"/>
              </a:spcAft>
              <a:buClrTx/>
              <a:buSzTx/>
              <a:buFont typeface="Arial"/>
              <a:buChar char="•"/>
              <a:tabLst/>
              <a:defRPr/>
            </a:pPr>
            <a:r>
              <a:rPr lang="en-US" dirty="0"/>
              <a:t>Second level</a:t>
            </a:r>
          </a:p>
          <a:p>
            <a:pPr marL="1028700" marR="0" lvl="1" indent="-571500" algn="l" defTabSz="914400" rtl="0" eaLnBrk="1" fontAlgn="auto" latinLnBrk="0" hangingPunct="1">
              <a:lnSpc>
                <a:spcPct val="100000"/>
              </a:lnSpc>
              <a:spcBef>
                <a:spcPct val="20000"/>
              </a:spcBef>
              <a:spcAft>
                <a:spcPts val="0"/>
              </a:spcAft>
              <a:buClrTx/>
              <a:buSzTx/>
              <a:buFont typeface="Arial"/>
              <a:buChar char="•"/>
              <a:tabLst/>
              <a:defRPr/>
            </a:pPr>
            <a:r>
              <a:rPr lang="en-US" dirty="0"/>
              <a:t>Second level</a:t>
            </a:r>
          </a:p>
          <a:p>
            <a:pPr marL="1028700" marR="0" lvl="1" indent="-571500" algn="l" defTabSz="914400" rtl="0" eaLnBrk="1" fontAlgn="auto" latinLnBrk="0" hangingPunct="1">
              <a:lnSpc>
                <a:spcPct val="100000"/>
              </a:lnSpc>
              <a:spcBef>
                <a:spcPct val="20000"/>
              </a:spcBef>
              <a:spcAft>
                <a:spcPts val="0"/>
              </a:spcAft>
              <a:buClrTx/>
              <a:buSzTx/>
              <a:buFont typeface="Arial"/>
              <a:buChar char="•"/>
              <a:tabLst/>
              <a:defRPr/>
            </a:pPr>
            <a:r>
              <a:rPr lang="en-US" dirty="0"/>
              <a:t>Second level</a:t>
            </a:r>
          </a:p>
          <a:p>
            <a:pPr marL="1028700" marR="0" lvl="1" indent="-571500" algn="l" defTabSz="914400" rtl="0" eaLnBrk="1" fontAlgn="auto" latinLnBrk="0" hangingPunct="1">
              <a:lnSpc>
                <a:spcPct val="100000"/>
              </a:lnSpc>
              <a:spcBef>
                <a:spcPct val="20000"/>
              </a:spcBef>
              <a:spcAft>
                <a:spcPts val="0"/>
              </a:spcAft>
              <a:buClrTx/>
              <a:buSzTx/>
              <a:buFont typeface="Arial"/>
              <a:buChar char="•"/>
              <a:tabLst/>
              <a:defRPr/>
            </a:pPr>
            <a:endParaRPr lang="en-US" dirty="0"/>
          </a:p>
          <a:p>
            <a:pPr lvl="1"/>
            <a:endParaRPr lang="en-US" dirty="0"/>
          </a:p>
        </p:txBody>
      </p:sp>
      <p:pic>
        <p:nvPicPr>
          <p:cNvPr id="10" name="Picture 9"/>
          <p:cNvPicPr>
            <a:picLocks noChangeAspect="1"/>
          </p:cNvPicPr>
          <p:nvPr userDrawn="1"/>
        </p:nvPicPr>
        <p:blipFill>
          <a:blip r:embed="rId6"/>
          <a:stretch>
            <a:fillRect/>
          </a:stretch>
        </p:blipFill>
        <p:spPr>
          <a:xfrm>
            <a:off x="-76200" y="6629401"/>
            <a:ext cx="9492786" cy="304800"/>
          </a:xfrm>
          <a:prstGeom prst="rect">
            <a:avLst/>
          </a:prstGeom>
        </p:spPr>
      </p:pic>
      <p:pic>
        <p:nvPicPr>
          <p:cNvPr id="6" name="Picture 5"/>
          <p:cNvPicPr>
            <a:picLocks noChangeAspect="1"/>
          </p:cNvPicPr>
          <p:nvPr userDrawn="1"/>
        </p:nvPicPr>
        <p:blipFill rotWithShape="1">
          <a:blip r:embed="rId7" cstate="print">
            <a:extLst>
              <a:ext uri="{28A0092B-C50C-407E-A947-70E740481C1C}">
                <a14:useLocalDpi xmlns:a14="http://schemas.microsoft.com/office/drawing/2010/main" val="0"/>
              </a:ext>
            </a:extLst>
          </a:blip>
          <a:srcRect l="1" r="-3376"/>
          <a:stretch/>
        </p:blipFill>
        <p:spPr>
          <a:xfrm>
            <a:off x="7315200" y="5562600"/>
            <a:ext cx="1496290" cy="671804"/>
          </a:xfrm>
          <a:prstGeom prst="rect">
            <a:avLst/>
          </a:prstGeom>
          <a:noFill/>
          <a:ln>
            <a:noFill/>
          </a:ln>
        </p:spPr>
      </p:pic>
      <p:sp>
        <p:nvSpPr>
          <p:cNvPr id="11" name="Rectangle 10"/>
          <p:cNvSpPr/>
          <p:nvPr userDrawn="1"/>
        </p:nvSpPr>
        <p:spPr>
          <a:xfrm>
            <a:off x="0" y="-76200"/>
            <a:ext cx="9144000" cy="457200"/>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6921232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p:txStyles>
    <p:titleStyle>
      <a:lvl1pPr algn="ctr" defTabSz="457200" rtl="0" eaLnBrk="1" latinLnBrk="0" hangingPunct="1">
        <a:spcBef>
          <a:spcPct val="0"/>
        </a:spcBef>
        <a:buNone/>
        <a:defRPr sz="5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40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3600" b="1"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9144000" cy="7162800"/>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4"/>
          <a:stretch>
            <a:fillRect/>
          </a:stretch>
        </p:blipFill>
        <p:spPr>
          <a:xfrm>
            <a:off x="-76200" y="6629401"/>
            <a:ext cx="9492786" cy="304800"/>
          </a:xfrm>
          <a:prstGeom prst="rect">
            <a:avLst/>
          </a:prstGeom>
        </p:spPr>
      </p:pic>
    </p:spTree>
    <p:extLst>
      <p:ext uri="{BB962C8B-B14F-4D97-AF65-F5344CB8AC3E}">
        <p14:creationId xmlns:p14="http://schemas.microsoft.com/office/powerpoint/2010/main" val="412465382"/>
      </p:ext>
    </p:extLst>
  </p:cSld>
  <p:clrMap bg1="lt1" tx1="dk1" bg2="lt2" tx2="dk2" accent1="accent1" accent2="accent2" accent3="accent3" accent4="accent4" accent5="accent5" accent6="accent6" hlink="hlink" folHlink="folHlink"/>
  <p:sldLayoutIdLst>
    <p:sldLayoutId id="2147483714" r:id="rId1"/>
    <p:sldLayoutId id="2147483715" r:id="rId2"/>
  </p:sldLayoutIdLst>
  <p:txStyles>
    <p:titleStyle>
      <a:lvl1pPr algn="ctr" defTabSz="457200" rtl="0" eaLnBrk="1" latinLnBrk="0" hangingPunct="1">
        <a:spcBef>
          <a:spcPct val="0"/>
        </a:spcBef>
        <a:buNone/>
        <a:defRPr sz="5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40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3600" b="1"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4"/>
          <a:stretch>
            <a:fillRect/>
          </a:stretch>
        </p:blipFill>
        <p:spPr>
          <a:xfrm>
            <a:off x="-76200" y="6629401"/>
            <a:ext cx="9492786" cy="304800"/>
          </a:xfrm>
          <a:prstGeom prst="rect">
            <a:avLst/>
          </a:prstGeom>
        </p:spPr>
      </p:pic>
      <p:sp>
        <p:nvSpPr>
          <p:cNvPr id="4" name="Rectangle 3"/>
          <p:cNvSpPr/>
          <p:nvPr userDrawn="1"/>
        </p:nvSpPr>
        <p:spPr>
          <a:xfrm>
            <a:off x="0" y="-152400"/>
            <a:ext cx="9144000" cy="2133600"/>
          </a:xfrm>
          <a:prstGeom prst="rect">
            <a:avLst/>
          </a:prstGeom>
          <a:solidFill>
            <a:srgbClr val="8DC63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325298"/>
      </p:ext>
    </p:extLst>
  </p:cSld>
  <p:clrMap bg1="lt1" tx1="dk1" bg2="lt2" tx2="dk2" accent1="accent1" accent2="accent2" accent3="accent3" accent4="accent4" accent5="accent5" accent6="accent6" hlink="hlink" folHlink="folHlink"/>
  <p:sldLayoutIdLst>
    <p:sldLayoutId id="2147483717" r:id="rId1"/>
    <p:sldLayoutId id="2147483718" r:id="rId2"/>
  </p:sldLayoutIdLst>
  <p:txStyles>
    <p:titleStyle>
      <a:lvl1pPr algn="ctr" defTabSz="457200" rtl="0" eaLnBrk="1" latinLnBrk="0" hangingPunct="1">
        <a:spcBef>
          <a:spcPct val="0"/>
        </a:spcBef>
        <a:buNone/>
        <a:defRPr sz="5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40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3600" b="1"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brett@nc3t.com" TargetMode="External"/><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hyperlink" Target="http://www.nc3t.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 r="-3376"/>
          <a:stretch/>
        </p:blipFill>
        <p:spPr>
          <a:xfrm>
            <a:off x="1447800" y="1981200"/>
            <a:ext cx="6449290" cy="2895600"/>
          </a:xfrm>
          <a:prstGeom prst="rect">
            <a:avLst/>
          </a:prstGeom>
          <a:noFill/>
          <a:ln>
            <a:noFill/>
          </a:ln>
        </p:spPr>
      </p:pic>
    </p:spTree>
    <p:extLst>
      <p:ext uri="{BB962C8B-B14F-4D97-AF65-F5344CB8AC3E}">
        <p14:creationId xmlns:p14="http://schemas.microsoft.com/office/powerpoint/2010/main" val="2053509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762000"/>
            <a:ext cx="9144000" cy="762000"/>
          </a:xfrm>
        </p:spPr>
        <p:txBody>
          <a:bodyPr/>
          <a:lstStyle/>
          <a:p>
            <a:r>
              <a:rPr lang="en-US" dirty="0"/>
              <a:t>Most Common Sentiment:</a:t>
            </a:r>
          </a:p>
        </p:txBody>
      </p:sp>
      <p:sp>
        <p:nvSpPr>
          <p:cNvPr id="93187" name="Rectangle 3"/>
          <p:cNvSpPr>
            <a:spLocks noGrp="1" noChangeArrowheads="1"/>
          </p:cNvSpPr>
          <p:nvPr>
            <p:ph idx="1"/>
          </p:nvPr>
        </p:nvSpPr>
        <p:spPr>
          <a:xfrm>
            <a:off x="228600" y="6019800"/>
            <a:ext cx="8686800" cy="533400"/>
          </a:xfrm>
        </p:spPr>
        <p:txBody>
          <a:bodyPr>
            <a:normAutofit lnSpcReduction="10000"/>
          </a:bodyPr>
          <a:lstStyle/>
          <a:p>
            <a:pPr marL="0" indent="0" algn="ctr" eaLnBrk="1" hangingPunct="1">
              <a:buNone/>
            </a:pPr>
            <a:r>
              <a:rPr lang="en-US" sz="3200" b="1" i="1" dirty="0"/>
              <a:t>“I don’t know anybody”</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3906" b="6268"/>
          <a:stretch/>
        </p:blipFill>
        <p:spPr>
          <a:xfrm>
            <a:off x="228600" y="1752600"/>
            <a:ext cx="8633915" cy="4135273"/>
          </a:xfrm>
          <a:prstGeom prst="rect">
            <a:avLst/>
          </a:prstGeom>
        </p:spPr>
      </p:pic>
    </p:spTree>
    <p:extLst>
      <p:ext uri="{BB962C8B-B14F-4D97-AF65-F5344CB8AC3E}">
        <p14:creationId xmlns:p14="http://schemas.microsoft.com/office/powerpoint/2010/main" val="848660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762000"/>
            <a:ext cx="9144000" cy="762000"/>
          </a:xfrm>
        </p:spPr>
        <p:txBody>
          <a:bodyPr/>
          <a:lstStyle/>
          <a:p>
            <a:r>
              <a:rPr lang="en-US" dirty="0"/>
              <a:t>Reality:</a:t>
            </a:r>
          </a:p>
        </p:txBody>
      </p:sp>
      <p:sp>
        <p:nvSpPr>
          <p:cNvPr id="93187" name="Rectangle 3"/>
          <p:cNvSpPr>
            <a:spLocks noGrp="1" noChangeArrowheads="1"/>
          </p:cNvSpPr>
          <p:nvPr>
            <p:ph idx="1"/>
          </p:nvPr>
        </p:nvSpPr>
        <p:spPr>
          <a:xfrm>
            <a:off x="304800" y="1752599"/>
            <a:ext cx="3163916" cy="4135273"/>
          </a:xfrm>
        </p:spPr>
        <p:txBody>
          <a:bodyPr>
            <a:normAutofit/>
          </a:bodyPr>
          <a:lstStyle/>
          <a:p>
            <a:pPr marL="0" indent="0" algn="ctr" eaLnBrk="1" hangingPunct="1">
              <a:buNone/>
            </a:pPr>
            <a:r>
              <a:rPr lang="en-US" sz="3200" b="1" i="1" dirty="0"/>
              <a:t>You’re connected to </a:t>
            </a:r>
            <a:r>
              <a:rPr lang="en-US" sz="3200" b="1" i="1" u="sng" dirty="0"/>
              <a:t>lots</a:t>
            </a:r>
            <a:r>
              <a:rPr lang="en-US" sz="3200" b="1" i="1" dirty="0"/>
              <a:t> of people!</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313" r="9786"/>
          <a:stretch/>
        </p:blipFill>
        <p:spPr>
          <a:xfrm>
            <a:off x="3691359" y="1752600"/>
            <a:ext cx="5147841" cy="4724400"/>
          </a:xfrm>
          <a:prstGeom prst="rect">
            <a:avLst/>
          </a:prstGeom>
        </p:spPr>
      </p:pic>
    </p:spTree>
    <p:extLst>
      <p:ext uri="{BB962C8B-B14F-4D97-AF65-F5344CB8AC3E}">
        <p14:creationId xmlns:p14="http://schemas.microsoft.com/office/powerpoint/2010/main" val="411841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dirty="0"/>
              <a:t>Activity Goal:</a:t>
            </a:r>
          </a:p>
        </p:txBody>
      </p:sp>
      <p:sp>
        <p:nvSpPr>
          <p:cNvPr id="93187" name="Rectangle 3"/>
          <p:cNvSpPr>
            <a:spLocks noGrp="1" noChangeArrowheads="1"/>
          </p:cNvSpPr>
          <p:nvPr>
            <p:ph idx="1"/>
          </p:nvPr>
        </p:nvSpPr>
        <p:spPr>
          <a:xfrm>
            <a:off x="457200" y="1905000"/>
            <a:ext cx="8153400" cy="4572000"/>
          </a:xfrm>
        </p:spPr>
        <p:txBody>
          <a:bodyPr>
            <a:normAutofit/>
          </a:bodyPr>
          <a:lstStyle/>
          <a:p>
            <a:pPr lvl="0"/>
            <a:r>
              <a:rPr lang="en-US" dirty="0"/>
              <a:t>Five people/groups </a:t>
            </a:r>
            <a:br>
              <a:rPr lang="en-US" dirty="0"/>
            </a:br>
            <a:r>
              <a:rPr lang="en-US" dirty="0"/>
              <a:t>you can contact </a:t>
            </a:r>
            <a:br>
              <a:rPr lang="en-US" dirty="0"/>
            </a:br>
            <a:r>
              <a:rPr lang="en-US" u="sng" dirty="0"/>
              <a:t>next week</a:t>
            </a:r>
          </a:p>
          <a:p>
            <a:pPr marL="0" indent="0" eaLnBrk="1" hangingPunct="1">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4700" y="3048000"/>
            <a:ext cx="5213100" cy="3581400"/>
          </a:xfrm>
          <a:prstGeom prst="rect">
            <a:avLst/>
          </a:prstGeom>
        </p:spPr>
      </p:pic>
    </p:spTree>
    <p:extLst>
      <p:ext uri="{BB962C8B-B14F-4D97-AF65-F5344CB8AC3E}">
        <p14:creationId xmlns:p14="http://schemas.microsoft.com/office/powerpoint/2010/main" val="3472848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036517" y="1919302"/>
            <a:ext cx="3505200" cy="448149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1836186"/>
            <a:ext cx="3448444" cy="4465320"/>
          </a:xfrm>
          <a:prstGeom prst="rect">
            <a:avLst/>
          </a:prstGeom>
          <a:ln>
            <a:solidFill>
              <a:schemeClr val="tx1"/>
            </a:solidFill>
          </a:ln>
        </p:spPr>
      </p:pic>
      <p:sp>
        <p:nvSpPr>
          <p:cNvPr id="2" name="Title 1"/>
          <p:cNvSpPr>
            <a:spLocks noGrp="1"/>
          </p:cNvSpPr>
          <p:nvPr>
            <p:ph type="title"/>
          </p:nvPr>
        </p:nvSpPr>
        <p:spPr/>
        <p:txBody>
          <a:bodyPr/>
          <a:lstStyle/>
          <a:p>
            <a:r>
              <a:rPr lang="en-US" dirty="0"/>
              <a:t>Handouts</a:t>
            </a:r>
          </a:p>
        </p:txBody>
      </p:sp>
      <p:sp>
        <p:nvSpPr>
          <p:cNvPr id="8" name="Rectangle 7"/>
          <p:cNvSpPr/>
          <p:nvPr/>
        </p:nvSpPr>
        <p:spPr>
          <a:xfrm>
            <a:off x="769317" y="1919302"/>
            <a:ext cx="3505200" cy="448149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299" y="1830324"/>
            <a:ext cx="3448120" cy="4462272"/>
          </a:xfrm>
          <a:prstGeom prst="rect">
            <a:avLst/>
          </a:prstGeom>
          <a:ln>
            <a:solidFill>
              <a:schemeClr val="tx1"/>
            </a:solidFill>
          </a:ln>
        </p:spPr>
      </p:pic>
    </p:spTree>
    <p:extLst>
      <p:ext uri="{BB962C8B-B14F-4D97-AF65-F5344CB8AC3E}">
        <p14:creationId xmlns:p14="http://schemas.microsoft.com/office/powerpoint/2010/main" val="1673271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dirty="0"/>
              <a:t>1. Teachers and Administrators</a:t>
            </a:r>
          </a:p>
        </p:txBody>
      </p:sp>
      <p:sp>
        <p:nvSpPr>
          <p:cNvPr id="93187" name="Rectangle 3"/>
          <p:cNvSpPr>
            <a:spLocks noGrp="1" noChangeArrowheads="1"/>
          </p:cNvSpPr>
          <p:nvPr>
            <p:ph idx="1"/>
          </p:nvPr>
        </p:nvSpPr>
        <p:spPr>
          <a:xfrm>
            <a:off x="457200" y="1905000"/>
            <a:ext cx="8153400" cy="4572000"/>
          </a:xfrm>
        </p:spPr>
        <p:txBody>
          <a:bodyPr>
            <a:normAutofit/>
          </a:bodyPr>
          <a:lstStyle/>
          <a:p>
            <a:pPr lvl="0"/>
            <a:r>
              <a:rPr lang="en-US" dirty="0"/>
              <a:t>Who are their partners?</a:t>
            </a:r>
          </a:p>
          <a:p>
            <a:pPr lvl="0"/>
            <a:r>
              <a:rPr lang="en-US" dirty="0"/>
              <a:t>Who do they know, </a:t>
            </a:r>
            <a:br>
              <a:rPr lang="en-US" dirty="0"/>
            </a:br>
            <a:r>
              <a:rPr lang="en-US" dirty="0"/>
              <a:t>personally or </a:t>
            </a:r>
            <a:br>
              <a:rPr lang="en-US" dirty="0"/>
            </a:br>
            <a:r>
              <a:rPr lang="en-US" dirty="0"/>
              <a:t>professionally?</a:t>
            </a:r>
          </a:p>
          <a:p>
            <a:pPr marL="0" indent="0" eaLnBrk="1" hangingPunct="1">
              <a:buNone/>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300" y="3200400"/>
            <a:ext cx="3314700" cy="3314700"/>
          </a:xfrm>
          <a:prstGeom prst="rect">
            <a:avLst/>
          </a:prstGeom>
        </p:spPr>
      </p:pic>
    </p:spTree>
    <p:extLst>
      <p:ext uri="{BB962C8B-B14F-4D97-AF65-F5344CB8AC3E}">
        <p14:creationId xmlns:p14="http://schemas.microsoft.com/office/powerpoint/2010/main" val="1447564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dirty="0"/>
              <a:t>2. Vendors</a:t>
            </a:r>
          </a:p>
        </p:txBody>
      </p:sp>
      <p:sp>
        <p:nvSpPr>
          <p:cNvPr id="93187" name="Rectangle 3"/>
          <p:cNvSpPr>
            <a:spLocks noGrp="1" noChangeArrowheads="1"/>
          </p:cNvSpPr>
          <p:nvPr>
            <p:ph idx="1"/>
          </p:nvPr>
        </p:nvSpPr>
        <p:spPr>
          <a:xfrm>
            <a:off x="457200" y="1905000"/>
            <a:ext cx="8153400" cy="4572000"/>
          </a:xfrm>
        </p:spPr>
        <p:txBody>
          <a:bodyPr>
            <a:normAutofit/>
          </a:bodyPr>
          <a:lstStyle/>
          <a:p>
            <a:pPr lvl="0"/>
            <a:r>
              <a:rPr lang="en-US" dirty="0"/>
              <a:t>Are they possible partners?</a:t>
            </a:r>
          </a:p>
          <a:p>
            <a:pPr lvl="0"/>
            <a:r>
              <a:rPr lang="en-US" dirty="0"/>
              <a:t>Who else do they sell to?</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300" y="3200400"/>
            <a:ext cx="3314700" cy="3314700"/>
          </a:xfrm>
          <a:prstGeom prst="rect">
            <a:avLst/>
          </a:prstGeom>
        </p:spPr>
      </p:pic>
    </p:spTree>
    <p:extLst>
      <p:ext uri="{BB962C8B-B14F-4D97-AF65-F5344CB8AC3E}">
        <p14:creationId xmlns:p14="http://schemas.microsoft.com/office/powerpoint/2010/main" val="2073617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dirty="0"/>
              <a:t>3. Current Partners</a:t>
            </a:r>
          </a:p>
        </p:txBody>
      </p:sp>
      <p:sp>
        <p:nvSpPr>
          <p:cNvPr id="93187" name="Rectangle 3"/>
          <p:cNvSpPr>
            <a:spLocks noGrp="1" noChangeArrowheads="1"/>
          </p:cNvSpPr>
          <p:nvPr>
            <p:ph idx="1"/>
          </p:nvPr>
        </p:nvSpPr>
        <p:spPr>
          <a:xfrm>
            <a:off x="457200" y="1905000"/>
            <a:ext cx="8153400" cy="4572000"/>
          </a:xfrm>
        </p:spPr>
        <p:txBody>
          <a:bodyPr>
            <a:normAutofit/>
          </a:bodyPr>
          <a:lstStyle/>
          <a:p>
            <a:pPr lvl="0"/>
            <a:r>
              <a:rPr lang="en-US" dirty="0"/>
              <a:t>Can they do more?</a:t>
            </a:r>
          </a:p>
          <a:p>
            <a:pPr lvl="0"/>
            <a:r>
              <a:rPr lang="en-US" dirty="0"/>
              <a:t>Who else in their companies </a:t>
            </a:r>
            <a:br>
              <a:rPr lang="en-US" dirty="0"/>
            </a:br>
            <a:r>
              <a:rPr lang="en-US" dirty="0"/>
              <a:t>might be interested?</a:t>
            </a:r>
          </a:p>
          <a:p>
            <a:pPr lvl="0"/>
            <a:r>
              <a:rPr lang="en-US" dirty="0"/>
              <a:t>What other companies </a:t>
            </a:r>
            <a:br>
              <a:rPr lang="en-US" dirty="0"/>
            </a:br>
            <a:r>
              <a:rPr lang="en-US" dirty="0"/>
              <a:t>or organizations do </a:t>
            </a:r>
            <a:br>
              <a:rPr lang="en-US" dirty="0"/>
            </a:br>
            <a:r>
              <a:rPr lang="en-US" dirty="0"/>
              <a:t>they know?</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300" y="3200400"/>
            <a:ext cx="3314700" cy="3314700"/>
          </a:xfrm>
          <a:prstGeom prst="rect">
            <a:avLst/>
          </a:prstGeom>
        </p:spPr>
      </p:pic>
    </p:spTree>
    <p:extLst>
      <p:ext uri="{BB962C8B-B14F-4D97-AF65-F5344CB8AC3E}">
        <p14:creationId xmlns:p14="http://schemas.microsoft.com/office/powerpoint/2010/main" val="1790780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dirty="0"/>
              <a:t>4. Advisory Committee</a:t>
            </a:r>
          </a:p>
        </p:txBody>
      </p:sp>
      <p:sp>
        <p:nvSpPr>
          <p:cNvPr id="93187" name="Rectangle 3"/>
          <p:cNvSpPr>
            <a:spLocks noGrp="1" noChangeArrowheads="1"/>
          </p:cNvSpPr>
          <p:nvPr>
            <p:ph idx="1"/>
          </p:nvPr>
        </p:nvSpPr>
        <p:spPr>
          <a:xfrm>
            <a:off x="457200" y="1905000"/>
            <a:ext cx="8153400" cy="4572000"/>
          </a:xfrm>
        </p:spPr>
        <p:txBody>
          <a:bodyPr>
            <a:normAutofit/>
          </a:bodyPr>
          <a:lstStyle/>
          <a:p>
            <a:pPr lvl="0"/>
            <a:r>
              <a:rPr lang="en-US" dirty="0"/>
              <a:t>Partnership development should </a:t>
            </a:r>
            <a:br>
              <a:rPr lang="en-US" dirty="0"/>
            </a:br>
            <a:r>
              <a:rPr lang="en-US" dirty="0"/>
              <a:t>be one of your board’s core </a:t>
            </a:r>
            <a:br>
              <a:rPr lang="en-US" dirty="0"/>
            </a:br>
            <a:r>
              <a:rPr lang="en-US" dirty="0"/>
              <a:t>functions</a:t>
            </a:r>
          </a:p>
          <a:p>
            <a:pPr lvl="0"/>
            <a:r>
              <a:rPr lang="en-US" dirty="0"/>
              <a:t>Leadership? </a:t>
            </a:r>
          </a:p>
          <a:p>
            <a:pPr lvl="0"/>
            <a:r>
              <a:rPr lang="en-US" dirty="0"/>
              <a:t>Dedicated committee?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300" y="3200400"/>
            <a:ext cx="3314700" cy="3314700"/>
          </a:xfrm>
          <a:prstGeom prst="rect">
            <a:avLst/>
          </a:prstGeom>
        </p:spPr>
      </p:pic>
    </p:spTree>
    <p:extLst>
      <p:ext uri="{BB962C8B-B14F-4D97-AF65-F5344CB8AC3E}">
        <p14:creationId xmlns:p14="http://schemas.microsoft.com/office/powerpoint/2010/main" val="1095165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dirty="0"/>
              <a:t>5. Parents</a:t>
            </a:r>
          </a:p>
        </p:txBody>
      </p:sp>
      <p:sp>
        <p:nvSpPr>
          <p:cNvPr id="93187" name="Rectangle 3"/>
          <p:cNvSpPr>
            <a:spLocks noGrp="1" noChangeArrowheads="1"/>
          </p:cNvSpPr>
          <p:nvPr>
            <p:ph idx="1"/>
          </p:nvPr>
        </p:nvSpPr>
        <p:spPr>
          <a:xfrm>
            <a:off x="457200" y="1905000"/>
            <a:ext cx="8153400" cy="4572000"/>
          </a:xfrm>
        </p:spPr>
        <p:txBody>
          <a:bodyPr>
            <a:normAutofit/>
          </a:bodyPr>
          <a:lstStyle/>
          <a:p>
            <a:pPr lvl="0"/>
            <a:r>
              <a:rPr lang="en-US" dirty="0"/>
              <a:t>Where do they work?</a:t>
            </a:r>
          </a:p>
          <a:p>
            <a:pPr lvl="0"/>
            <a:r>
              <a:rPr lang="en-US" dirty="0"/>
              <a:t>Who do they know?</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300" y="3200400"/>
            <a:ext cx="3314700" cy="3314700"/>
          </a:xfrm>
          <a:prstGeom prst="rect">
            <a:avLst/>
          </a:prstGeom>
        </p:spPr>
      </p:pic>
    </p:spTree>
    <p:extLst>
      <p:ext uri="{BB962C8B-B14F-4D97-AF65-F5344CB8AC3E}">
        <p14:creationId xmlns:p14="http://schemas.microsoft.com/office/powerpoint/2010/main" val="1145314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dirty="0"/>
              <a:t>6. Post/Secondary Partners</a:t>
            </a:r>
          </a:p>
        </p:txBody>
      </p:sp>
      <p:sp>
        <p:nvSpPr>
          <p:cNvPr id="93187" name="Rectangle 3"/>
          <p:cNvSpPr>
            <a:spLocks noGrp="1" noChangeArrowheads="1"/>
          </p:cNvSpPr>
          <p:nvPr>
            <p:ph idx="1"/>
          </p:nvPr>
        </p:nvSpPr>
        <p:spPr>
          <a:xfrm>
            <a:off x="457200" y="1905000"/>
            <a:ext cx="8153400" cy="4572000"/>
          </a:xfrm>
        </p:spPr>
        <p:txBody>
          <a:bodyPr>
            <a:normAutofit/>
          </a:bodyPr>
          <a:lstStyle/>
          <a:p>
            <a:pPr lvl="0"/>
            <a:r>
              <a:rPr lang="en-US" dirty="0"/>
              <a:t>Who do they partner with?</a:t>
            </a:r>
          </a:p>
          <a:p>
            <a:pPr lvl="0"/>
            <a:r>
              <a:rPr lang="en-US" dirty="0"/>
              <a:t>Can you share resources, </a:t>
            </a:r>
            <a:br>
              <a:rPr lang="en-US" dirty="0"/>
            </a:br>
            <a:r>
              <a:rPr lang="en-US" dirty="0"/>
              <a:t>including a common </a:t>
            </a:r>
            <a:br>
              <a:rPr lang="en-US" dirty="0"/>
            </a:br>
            <a:r>
              <a:rPr lang="en-US" dirty="0"/>
              <a:t>advisory committee?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300" y="3200400"/>
            <a:ext cx="3314700" cy="3314700"/>
          </a:xfrm>
          <a:prstGeom prst="rect">
            <a:avLst/>
          </a:prstGeom>
        </p:spPr>
      </p:pic>
    </p:spTree>
    <p:extLst>
      <p:ext uri="{BB962C8B-B14F-4D97-AF65-F5344CB8AC3E}">
        <p14:creationId xmlns:p14="http://schemas.microsoft.com/office/powerpoint/2010/main" val="2306243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504440"/>
            <a:ext cx="8229600" cy="2219960"/>
          </a:xfrm>
          <a:noFill/>
        </p:spPr>
        <p:txBody>
          <a:bodyPr>
            <a:noAutofit/>
          </a:bodyPr>
          <a:lstStyle/>
          <a:p>
            <a:pPr algn="l">
              <a:lnSpc>
                <a:spcPct val="80000"/>
              </a:lnSpc>
            </a:pPr>
            <a:r>
              <a:rPr lang="en-US" sz="7200" dirty="0"/>
              <a:t>Finding </a:t>
            </a:r>
            <a:br>
              <a:rPr lang="en-US" sz="7200" dirty="0"/>
            </a:br>
            <a:r>
              <a:rPr lang="en-US" sz="7200" dirty="0"/>
              <a:t>and Engaging Employer Partners </a:t>
            </a:r>
            <a:br>
              <a:rPr lang="en-US" sz="7200" b="1" dirty="0"/>
            </a:br>
            <a:br>
              <a:rPr lang="en-US" sz="2800" b="1" dirty="0"/>
            </a:br>
            <a:br>
              <a:rPr lang="en-US" sz="2800" dirty="0"/>
            </a:br>
            <a:br>
              <a:rPr lang="en-US" sz="2800" b="1" dirty="0"/>
            </a:br>
            <a:endParaRPr lang="en-US" sz="2800" i="1" dirty="0"/>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 r="-3376"/>
          <a:stretch/>
        </p:blipFill>
        <p:spPr>
          <a:xfrm>
            <a:off x="6781800" y="1143000"/>
            <a:ext cx="1648690" cy="740228"/>
          </a:xfrm>
          <a:prstGeom prst="rect">
            <a:avLst/>
          </a:prstGeom>
          <a:noFill/>
          <a:ln>
            <a:noFill/>
          </a:ln>
        </p:spPr>
      </p:pic>
      <p:sp>
        <p:nvSpPr>
          <p:cNvPr id="4" name="Subtitle 2"/>
          <p:cNvSpPr>
            <a:spLocks noGrp="1"/>
          </p:cNvSpPr>
          <p:nvPr>
            <p:ph type="subTitle" idx="1"/>
          </p:nvPr>
        </p:nvSpPr>
        <p:spPr>
          <a:xfrm>
            <a:off x="1295400" y="5029200"/>
            <a:ext cx="7239000" cy="1447800"/>
          </a:xfrm>
        </p:spPr>
        <p:txBody>
          <a:bodyPr>
            <a:normAutofit/>
          </a:bodyPr>
          <a:lstStyle/>
          <a:p>
            <a:pPr algn="r">
              <a:lnSpc>
                <a:spcPct val="70000"/>
              </a:lnSpc>
            </a:pPr>
            <a:r>
              <a:rPr lang="en-US" sz="3200" i="1" dirty="0">
                <a:solidFill>
                  <a:schemeClr val="tx1"/>
                </a:solidFill>
              </a:rPr>
              <a:t>Presented</a:t>
            </a:r>
            <a:r>
              <a:rPr lang="en-US" sz="3600" i="1" dirty="0">
                <a:solidFill>
                  <a:schemeClr val="tx1"/>
                </a:solidFill>
              </a:rPr>
              <a:t> </a:t>
            </a:r>
            <a:r>
              <a:rPr lang="en-US" sz="3200" i="1" dirty="0">
                <a:solidFill>
                  <a:schemeClr val="tx1"/>
                </a:solidFill>
              </a:rPr>
              <a:t>by</a:t>
            </a:r>
          </a:p>
          <a:p>
            <a:pPr algn="r">
              <a:lnSpc>
                <a:spcPct val="70000"/>
              </a:lnSpc>
            </a:pPr>
            <a:r>
              <a:rPr lang="en-US" sz="3200" b="1" dirty="0">
                <a:solidFill>
                  <a:schemeClr val="tx1"/>
                </a:solidFill>
              </a:rPr>
              <a:t>Brett Pawlowski</a:t>
            </a:r>
          </a:p>
          <a:p>
            <a:pPr algn="r">
              <a:lnSpc>
                <a:spcPct val="70000"/>
              </a:lnSpc>
            </a:pPr>
            <a:r>
              <a:rPr lang="en-US" sz="3200" dirty="0">
                <a:solidFill>
                  <a:schemeClr val="tx1"/>
                </a:solidFill>
              </a:rPr>
              <a:t>Executive Vice President</a:t>
            </a:r>
            <a:endParaRPr lang="en-US" sz="3200" b="1" dirty="0">
              <a:solidFill>
                <a:schemeClr val="tx1"/>
              </a:solidFill>
            </a:endParaRPr>
          </a:p>
        </p:txBody>
      </p:sp>
    </p:spTree>
    <p:extLst>
      <p:ext uri="{BB962C8B-B14F-4D97-AF65-F5344CB8AC3E}">
        <p14:creationId xmlns:p14="http://schemas.microsoft.com/office/powerpoint/2010/main" val="1335731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300" y="3200400"/>
            <a:ext cx="3314700" cy="3314700"/>
          </a:xfrm>
          <a:prstGeom prst="rect">
            <a:avLst/>
          </a:prstGeom>
        </p:spPr>
      </p:pic>
      <p:sp>
        <p:nvSpPr>
          <p:cNvPr id="93186" name="Rectangle 2"/>
          <p:cNvSpPr>
            <a:spLocks noGrp="1" noChangeArrowheads="1"/>
          </p:cNvSpPr>
          <p:nvPr>
            <p:ph type="title"/>
          </p:nvPr>
        </p:nvSpPr>
        <p:spPr/>
        <p:txBody>
          <a:bodyPr/>
          <a:lstStyle/>
          <a:p>
            <a:r>
              <a:rPr lang="en-US" dirty="0"/>
              <a:t>7. Former Students</a:t>
            </a:r>
          </a:p>
        </p:txBody>
      </p:sp>
      <p:sp>
        <p:nvSpPr>
          <p:cNvPr id="93187" name="Rectangle 3"/>
          <p:cNvSpPr>
            <a:spLocks noGrp="1" noChangeArrowheads="1"/>
          </p:cNvSpPr>
          <p:nvPr>
            <p:ph idx="1"/>
          </p:nvPr>
        </p:nvSpPr>
        <p:spPr>
          <a:xfrm>
            <a:off x="457200" y="1905000"/>
            <a:ext cx="8153400" cy="4572000"/>
          </a:xfrm>
        </p:spPr>
        <p:txBody>
          <a:bodyPr>
            <a:normAutofit/>
          </a:bodyPr>
          <a:lstStyle/>
          <a:p>
            <a:pPr lvl="0"/>
            <a:r>
              <a:rPr lang="en-US" dirty="0"/>
              <a:t>Where do they work? </a:t>
            </a:r>
          </a:p>
          <a:p>
            <a:pPr lvl="0"/>
            <a:r>
              <a:rPr lang="en-US" dirty="0"/>
              <a:t>Can they volunteer </a:t>
            </a:r>
            <a:br>
              <a:rPr lang="en-US" dirty="0"/>
            </a:br>
            <a:r>
              <a:rPr lang="en-US" dirty="0"/>
              <a:t>themselves, or help </a:t>
            </a:r>
            <a:br>
              <a:rPr lang="en-US" dirty="0"/>
            </a:br>
            <a:r>
              <a:rPr lang="en-US" dirty="0"/>
              <a:t>you make connections </a:t>
            </a:r>
            <a:br>
              <a:rPr lang="en-US" dirty="0"/>
            </a:br>
            <a:r>
              <a:rPr lang="en-US" dirty="0"/>
              <a:t>inside their companies?</a:t>
            </a:r>
          </a:p>
        </p:txBody>
      </p:sp>
    </p:spTree>
    <p:extLst>
      <p:ext uri="{BB962C8B-B14F-4D97-AF65-F5344CB8AC3E}">
        <p14:creationId xmlns:p14="http://schemas.microsoft.com/office/powerpoint/2010/main" val="167710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dirty="0"/>
              <a:t>8. Personal Contacts</a:t>
            </a:r>
          </a:p>
        </p:txBody>
      </p:sp>
      <p:sp>
        <p:nvSpPr>
          <p:cNvPr id="93187" name="Rectangle 3"/>
          <p:cNvSpPr>
            <a:spLocks noGrp="1" noChangeArrowheads="1"/>
          </p:cNvSpPr>
          <p:nvPr>
            <p:ph idx="1"/>
          </p:nvPr>
        </p:nvSpPr>
        <p:spPr>
          <a:xfrm>
            <a:off x="457200" y="1905000"/>
            <a:ext cx="8153400" cy="4572000"/>
          </a:xfrm>
        </p:spPr>
        <p:txBody>
          <a:bodyPr>
            <a:normAutofit/>
          </a:bodyPr>
          <a:lstStyle/>
          <a:p>
            <a:pPr lvl="0"/>
            <a:r>
              <a:rPr lang="en-US" dirty="0"/>
              <a:t>Are you involved in civic organizations, a church, </a:t>
            </a:r>
            <a:br>
              <a:rPr lang="en-US" dirty="0"/>
            </a:br>
            <a:r>
              <a:rPr lang="en-US" dirty="0"/>
              <a:t>or some affinity group </a:t>
            </a:r>
            <a:br>
              <a:rPr lang="en-US" dirty="0"/>
            </a:br>
            <a:r>
              <a:rPr lang="en-US" dirty="0"/>
              <a:t>(sports, hobbies, etc.)?</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300" y="3200400"/>
            <a:ext cx="3314700" cy="3314700"/>
          </a:xfrm>
          <a:prstGeom prst="rect">
            <a:avLst/>
          </a:prstGeom>
        </p:spPr>
      </p:pic>
    </p:spTree>
    <p:extLst>
      <p:ext uri="{BB962C8B-B14F-4D97-AF65-F5344CB8AC3E}">
        <p14:creationId xmlns:p14="http://schemas.microsoft.com/office/powerpoint/2010/main" val="3910181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dirty="0"/>
              <a:t>9. Established Networks</a:t>
            </a:r>
          </a:p>
        </p:txBody>
      </p:sp>
      <p:sp>
        <p:nvSpPr>
          <p:cNvPr id="93187" name="Rectangle 3"/>
          <p:cNvSpPr>
            <a:spLocks noGrp="1" noChangeArrowheads="1"/>
          </p:cNvSpPr>
          <p:nvPr>
            <p:ph idx="1"/>
          </p:nvPr>
        </p:nvSpPr>
        <p:spPr>
          <a:xfrm>
            <a:off x="457200" y="1905000"/>
            <a:ext cx="8153400" cy="4572000"/>
          </a:xfrm>
        </p:spPr>
        <p:txBody>
          <a:bodyPr>
            <a:normAutofit/>
          </a:bodyPr>
          <a:lstStyle/>
          <a:p>
            <a:pPr lvl="0"/>
            <a:r>
              <a:rPr lang="en-US" dirty="0"/>
              <a:t>Chambers of commerce</a:t>
            </a:r>
          </a:p>
          <a:p>
            <a:pPr lvl="0"/>
            <a:r>
              <a:rPr lang="en-US" dirty="0"/>
              <a:t>Industry hubs/associations</a:t>
            </a:r>
          </a:p>
          <a:p>
            <a:pPr lvl="0"/>
            <a:r>
              <a:rPr lang="en-US" dirty="0"/>
              <a:t>EDCs</a:t>
            </a:r>
          </a:p>
          <a:p>
            <a:pPr lvl="0"/>
            <a:r>
              <a:rPr lang="en-US" dirty="0"/>
              <a:t>WIBs</a:t>
            </a:r>
          </a:p>
          <a:p>
            <a:pPr lvl="0"/>
            <a:r>
              <a:rPr lang="en-US" dirty="0"/>
              <a:t>Union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300" y="3200400"/>
            <a:ext cx="3314700" cy="3314700"/>
          </a:xfrm>
          <a:prstGeom prst="rect">
            <a:avLst/>
          </a:prstGeom>
        </p:spPr>
      </p:pic>
    </p:spTree>
    <p:extLst>
      <p:ext uri="{BB962C8B-B14F-4D97-AF65-F5344CB8AC3E}">
        <p14:creationId xmlns:p14="http://schemas.microsoft.com/office/powerpoint/2010/main" val="1028239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dirty="0"/>
              <a:t>9. Established Networks</a:t>
            </a:r>
          </a:p>
        </p:txBody>
      </p:sp>
      <p:sp>
        <p:nvSpPr>
          <p:cNvPr id="93187" name="Rectangle 3"/>
          <p:cNvSpPr>
            <a:spLocks noGrp="1" noChangeArrowheads="1"/>
          </p:cNvSpPr>
          <p:nvPr>
            <p:ph idx="1"/>
          </p:nvPr>
        </p:nvSpPr>
        <p:spPr>
          <a:xfrm>
            <a:off x="457200" y="1905000"/>
            <a:ext cx="8153400" cy="4572000"/>
          </a:xfrm>
        </p:spPr>
        <p:txBody>
          <a:bodyPr>
            <a:normAutofit/>
          </a:bodyPr>
          <a:lstStyle/>
          <a:p>
            <a:pPr lvl="0"/>
            <a:r>
              <a:rPr lang="en-US" dirty="0"/>
              <a:t>Get involved – attend meetings</a:t>
            </a:r>
          </a:p>
          <a:p>
            <a:pPr lvl="0"/>
            <a:r>
              <a:rPr lang="en-US" dirty="0"/>
              <a:t>Join committees</a:t>
            </a:r>
          </a:p>
          <a:p>
            <a:pPr lvl="0"/>
            <a:r>
              <a:rPr lang="en-US" dirty="0"/>
              <a:t>Host meetings</a:t>
            </a:r>
          </a:p>
          <a:p>
            <a:pPr lvl="0"/>
            <a:r>
              <a:rPr lang="en-US" dirty="0"/>
              <a:t>Ask for introductions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300" y="3200400"/>
            <a:ext cx="3314700" cy="3314700"/>
          </a:xfrm>
          <a:prstGeom prst="rect">
            <a:avLst/>
          </a:prstGeom>
        </p:spPr>
      </p:pic>
    </p:spTree>
    <p:extLst>
      <p:ext uri="{BB962C8B-B14F-4D97-AF65-F5344CB8AC3E}">
        <p14:creationId xmlns:p14="http://schemas.microsoft.com/office/powerpoint/2010/main" val="982313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Engaging Partners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4" y="2043183"/>
            <a:ext cx="9172433" cy="4586217"/>
          </a:xfrm>
          <a:prstGeom prst="rect">
            <a:avLst/>
          </a:prstGeom>
        </p:spPr>
      </p:pic>
    </p:spTree>
    <p:extLst>
      <p:ext uri="{BB962C8B-B14F-4D97-AF65-F5344CB8AC3E}">
        <p14:creationId xmlns:p14="http://schemas.microsoft.com/office/powerpoint/2010/main" val="1555551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Introduction</a:t>
            </a:r>
          </a:p>
        </p:txBody>
      </p:sp>
      <p:sp>
        <p:nvSpPr>
          <p:cNvPr id="3" name="Content Placeholder 2"/>
          <p:cNvSpPr>
            <a:spLocks noGrp="1"/>
          </p:cNvSpPr>
          <p:nvPr>
            <p:ph idx="1"/>
          </p:nvPr>
        </p:nvSpPr>
        <p:spPr>
          <a:xfrm>
            <a:off x="457200" y="1905000"/>
            <a:ext cx="8229600" cy="4648200"/>
          </a:xfrm>
        </p:spPr>
        <p:txBody>
          <a:bodyPr>
            <a:normAutofit/>
          </a:bodyPr>
          <a:lstStyle/>
          <a:p>
            <a:pPr lvl="0"/>
            <a:r>
              <a:rPr lang="en-US" dirty="0"/>
              <a:t>Use an intermediary if possible – who are your shared </a:t>
            </a:r>
            <a:br>
              <a:rPr lang="en-US" dirty="0"/>
            </a:br>
            <a:r>
              <a:rPr lang="en-US" dirty="0"/>
              <a:t>and trusted </a:t>
            </a:r>
            <a:br>
              <a:rPr lang="en-US" dirty="0"/>
            </a:br>
            <a:r>
              <a:rPr lang="en-US" dirty="0"/>
              <a:t>connections?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3429000"/>
            <a:ext cx="5207000" cy="3124200"/>
          </a:xfrm>
          <a:prstGeom prst="rect">
            <a:avLst/>
          </a:prstGeom>
        </p:spPr>
      </p:pic>
    </p:spTree>
    <p:extLst>
      <p:ext uri="{BB962C8B-B14F-4D97-AF65-F5344CB8AC3E}">
        <p14:creationId xmlns:p14="http://schemas.microsoft.com/office/powerpoint/2010/main" val="509271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4700" y="3048000"/>
            <a:ext cx="5213100" cy="3581400"/>
          </a:xfrm>
          <a:prstGeom prst="rect">
            <a:avLst/>
          </a:prstGeom>
        </p:spPr>
      </p:pic>
      <p:sp>
        <p:nvSpPr>
          <p:cNvPr id="2" name="Title 1"/>
          <p:cNvSpPr>
            <a:spLocks noGrp="1"/>
          </p:cNvSpPr>
          <p:nvPr>
            <p:ph type="title"/>
          </p:nvPr>
        </p:nvSpPr>
        <p:spPr/>
        <p:txBody>
          <a:bodyPr>
            <a:normAutofit/>
          </a:bodyPr>
          <a:lstStyle/>
          <a:p>
            <a:r>
              <a:rPr lang="en-US" dirty="0"/>
              <a:t>The Introduction</a:t>
            </a:r>
          </a:p>
        </p:txBody>
      </p:sp>
      <p:sp>
        <p:nvSpPr>
          <p:cNvPr id="3" name="Content Placeholder 2"/>
          <p:cNvSpPr>
            <a:spLocks noGrp="1"/>
          </p:cNvSpPr>
          <p:nvPr>
            <p:ph idx="1"/>
          </p:nvPr>
        </p:nvSpPr>
        <p:spPr>
          <a:xfrm>
            <a:off x="457200" y="1905000"/>
            <a:ext cx="8229600" cy="4648200"/>
          </a:xfrm>
        </p:spPr>
        <p:txBody>
          <a:bodyPr>
            <a:normAutofit/>
          </a:bodyPr>
          <a:lstStyle/>
          <a:p>
            <a:pPr lvl="0"/>
            <a:r>
              <a:rPr lang="en-US" dirty="0"/>
              <a:t>If no shared contacts – shared membership?</a:t>
            </a:r>
          </a:p>
          <a:p>
            <a:pPr lvl="0"/>
            <a:r>
              <a:rPr lang="en-US" dirty="0"/>
              <a:t>If no shared </a:t>
            </a:r>
            <a:br>
              <a:rPr lang="en-US" dirty="0"/>
            </a:br>
            <a:r>
              <a:rPr lang="en-US" dirty="0"/>
              <a:t>membership – </a:t>
            </a:r>
            <a:br>
              <a:rPr lang="en-US" dirty="0"/>
            </a:br>
            <a:r>
              <a:rPr lang="en-US" dirty="0"/>
              <a:t>direct contact</a:t>
            </a:r>
          </a:p>
        </p:txBody>
      </p:sp>
    </p:spTree>
    <p:extLst>
      <p:ext uri="{BB962C8B-B14F-4D97-AF65-F5344CB8AC3E}">
        <p14:creationId xmlns:p14="http://schemas.microsoft.com/office/powerpoint/2010/main" val="3305745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1905000"/>
            <a:ext cx="8153400" cy="42672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Sample Email:</a:t>
            </a:r>
          </a:p>
        </p:txBody>
      </p:sp>
      <p:sp>
        <p:nvSpPr>
          <p:cNvPr id="5" name="Rectangle 4"/>
          <p:cNvSpPr/>
          <p:nvPr/>
        </p:nvSpPr>
        <p:spPr>
          <a:xfrm>
            <a:off x="457200" y="1752600"/>
            <a:ext cx="8153400" cy="42672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85800" y="1981200"/>
            <a:ext cx="7696200" cy="4648200"/>
          </a:xfrm>
        </p:spPr>
        <p:txBody>
          <a:bodyPr>
            <a:normAutofit fontScale="55000" lnSpcReduction="20000"/>
          </a:bodyPr>
          <a:lstStyle/>
          <a:p>
            <a:pPr marL="0" indent="0">
              <a:buNone/>
            </a:pPr>
            <a:r>
              <a:rPr lang="en-US" dirty="0"/>
              <a:t>SUBJECT: Guidance on welding instruction needed for [School]</a:t>
            </a:r>
          </a:p>
          <a:p>
            <a:pPr marL="0" indent="0">
              <a:buNone/>
            </a:pPr>
            <a:endParaRPr lang="en-US" b="0" dirty="0"/>
          </a:p>
          <a:p>
            <a:pPr marL="0" indent="0">
              <a:buNone/>
            </a:pPr>
            <a:r>
              <a:rPr lang="en-US" b="0" dirty="0"/>
              <a:t>Dear x,</a:t>
            </a:r>
          </a:p>
          <a:p>
            <a:pPr marL="0" indent="0">
              <a:buNone/>
            </a:pPr>
            <a:endParaRPr lang="en-US" b="0" dirty="0"/>
          </a:p>
          <a:p>
            <a:pPr marL="0" indent="0">
              <a:buNone/>
            </a:pPr>
            <a:r>
              <a:rPr lang="en-US" b="0" dirty="0"/>
              <a:t>I run the welding program at [School]. I was hoping for a chance to meet with you at some point: I understand that your company hires welders on occasion, and I’d like to learn what you’re looking for in your new employees. We prepare students for this field, and we rely strongly on industry feedback to tailor our instruction. </a:t>
            </a:r>
          </a:p>
          <a:p>
            <a:pPr marL="0" indent="0">
              <a:buNone/>
            </a:pPr>
            <a:endParaRPr lang="en-US" b="0" dirty="0"/>
          </a:p>
          <a:p>
            <a:pPr marL="0" indent="0">
              <a:buNone/>
            </a:pPr>
            <a:r>
              <a:rPr lang="en-US" b="0" dirty="0"/>
              <a:t>Would you be interested in connecting by phone? When would be a convenient time for you to talk this week?</a:t>
            </a:r>
          </a:p>
        </p:txBody>
      </p:sp>
    </p:spTree>
    <p:extLst>
      <p:ext uri="{BB962C8B-B14F-4D97-AF65-F5344CB8AC3E}">
        <p14:creationId xmlns:p14="http://schemas.microsoft.com/office/powerpoint/2010/main" val="188775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6358"/>
          <a:stretch/>
        </p:blipFill>
        <p:spPr>
          <a:xfrm>
            <a:off x="4495800" y="2895600"/>
            <a:ext cx="4570049" cy="3657600"/>
          </a:xfrm>
          <a:prstGeom prst="rect">
            <a:avLst/>
          </a:prstGeom>
        </p:spPr>
      </p:pic>
      <p:sp>
        <p:nvSpPr>
          <p:cNvPr id="2" name="Title 1"/>
          <p:cNvSpPr>
            <a:spLocks noGrp="1"/>
          </p:cNvSpPr>
          <p:nvPr>
            <p:ph type="title"/>
          </p:nvPr>
        </p:nvSpPr>
        <p:spPr/>
        <p:txBody>
          <a:bodyPr>
            <a:normAutofit/>
          </a:bodyPr>
          <a:lstStyle/>
          <a:p>
            <a:r>
              <a:rPr lang="en-US" dirty="0"/>
              <a:t>The First Meeting</a:t>
            </a:r>
          </a:p>
        </p:txBody>
      </p:sp>
      <p:sp>
        <p:nvSpPr>
          <p:cNvPr id="3" name="Content Placeholder 2"/>
          <p:cNvSpPr>
            <a:spLocks noGrp="1"/>
          </p:cNvSpPr>
          <p:nvPr>
            <p:ph idx="1"/>
          </p:nvPr>
        </p:nvSpPr>
        <p:spPr>
          <a:xfrm>
            <a:off x="457200" y="1905000"/>
            <a:ext cx="8229600" cy="4648200"/>
          </a:xfrm>
        </p:spPr>
        <p:txBody>
          <a:bodyPr>
            <a:normAutofit/>
          </a:bodyPr>
          <a:lstStyle/>
          <a:p>
            <a:r>
              <a:rPr lang="en-US" dirty="0"/>
              <a:t>Goal: Learn about them and their needs</a:t>
            </a:r>
          </a:p>
          <a:p>
            <a:pPr lvl="0"/>
            <a:r>
              <a:rPr lang="en-US" dirty="0"/>
              <a:t>If possible, </a:t>
            </a:r>
            <a:br>
              <a:rPr lang="en-US" dirty="0"/>
            </a:br>
            <a:r>
              <a:rPr lang="en-US" dirty="0"/>
              <a:t>bring a </a:t>
            </a:r>
            <a:br>
              <a:rPr lang="en-US" dirty="0"/>
            </a:br>
            <a:r>
              <a:rPr lang="en-US" dirty="0"/>
              <a:t>shared contact</a:t>
            </a:r>
          </a:p>
        </p:txBody>
      </p:sp>
    </p:spTree>
    <p:extLst>
      <p:ext uri="{BB962C8B-B14F-4D97-AF65-F5344CB8AC3E}">
        <p14:creationId xmlns:p14="http://schemas.microsoft.com/office/powerpoint/2010/main" val="468540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First Meeting</a:t>
            </a:r>
          </a:p>
        </p:txBody>
      </p:sp>
      <p:sp>
        <p:nvSpPr>
          <p:cNvPr id="3" name="Content Placeholder 2"/>
          <p:cNvSpPr>
            <a:spLocks noGrp="1"/>
          </p:cNvSpPr>
          <p:nvPr>
            <p:ph idx="1"/>
          </p:nvPr>
        </p:nvSpPr>
        <p:spPr>
          <a:xfrm>
            <a:off x="457200" y="1905000"/>
            <a:ext cx="8229600" cy="4648200"/>
          </a:xfrm>
        </p:spPr>
        <p:txBody>
          <a:bodyPr>
            <a:normAutofit/>
          </a:bodyPr>
          <a:lstStyle/>
          <a:p>
            <a:pPr lvl="0"/>
            <a:r>
              <a:rPr lang="en-US" dirty="0"/>
              <a:t>Try to meet at their location </a:t>
            </a:r>
          </a:p>
          <a:p>
            <a:pPr lvl="1"/>
            <a:r>
              <a:rPr lang="en-US" sz="3200" dirty="0"/>
              <a:t>Minimal effort </a:t>
            </a:r>
            <a:br>
              <a:rPr lang="en-US" sz="3200" dirty="0"/>
            </a:br>
            <a:r>
              <a:rPr lang="en-US" sz="3200" dirty="0"/>
              <a:t>on their part</a:t>
            </a:r>
          </a:p>
          <a:p>
            <a:pPr lvl="1"/>
            <a:r>
              <a:rPr lang="en-US" sz="3200" dirty="0"/>
              <a:t>Opportunity to </a:t>
            </a:r>
            <a:br>
              <a:rPr lang="en-US" sz="3200" dirty="0"/>
            </a:br>
            <a:r>
              <a:rPr lang="en-US" sz="3200" dirty="0"/>
              <a:t>keep up on </a:t>
            </a:r>
            <a:br>
              <a:rPr lang="en-US" sz="3200" dirty="0"/>
            </a:br>
            <a:r>
              <a:rPr lang="en-US" sz="3200"/>
              <a:t>industry standard </a:t>
            </a:r>
            <a:br>
              <a:rPr lang="en-US" sz="3200"/>
            </a:br>
            <a:r>
              <a:rPr lang="en-US" sz="3200"/>
              <a:t>equipment and </a:t>
            </a:r>
            <a:br>
              <a:rPr lang="en-US" sz="3200"/>
            </a:br>
            <a:r>
              <a:rPr lang="en-US" sz="3200"/>
              <a:t>practices</a:t>
            </a:r>
            <a:endParaRPr lang="en-US" sz="32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6358"/>
          <a:stretch/>
        </p:blipFill>
        <p:spPr>
          <a:xfrm>
            <a:off x="4495800" y="2895600"/>
            <a:ext cx="4570049" cy="3657600"/>
          </a:xfrm>
          <a:prstGeom prst="rect">
            <a:avLst/>
          </a:prstGeom>
        </p:spPr>
      </p:pic>
    </p:spTree>
    <p:extLst>
      <p:ext uri="{BB962C8B-B14F-4D97-AF65-F5344CB8AC3E}">
        <p14:creationId xmlns:p14="http://schemas.microsoft.com/office/powerpoint/2010/main" val="934848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4700" y="3048000"/>
            <a:ext cx="5213100" cy="3581400"/>
          </a:xfrm>
          <a:prstGeom prst="rect">
            <a:avLst/>
          </a:prstGeom>
        </p:spPr>
      </p:pic>
      <p:sp>
        <p:nvSpPr>
          <p:cNvPr id="2" name="Title 1"/>
          <p:cNvSpPr>
            <a:spLocks noGrp="1"/>
          </p:cNvSpPr>
          <p:nvPr>
            <p:ph type="title"/>
          </p:nvPr>
        </p:nvSpPr>
        <p:spPr/>
        <p:txBody>
          <a:bodyPr>
            <a:normAutofit/>
          </a:bodyPr>
          <a:lstStyle/>
          <a:p>
            <a:r>
              <a:rPr lang="en-US" dirty="0"/>
              <a:t>What You’ll Learn</a:t>
            </a:r>
          </a:p>
        </p:txBody>
      </p:sp>
      <p:sp>
        <p:nvSpPr>
          <p:cNvPr id="3" name="Content Placeholder 2"/>
          <p:cNvSpPr>
            <a:spLocks noGrp="1"/>
          </p:cNvSpPr>
          <p:nvPr>
            <p:ph idx="1"/>
          </p:nvPr>
        </p:nvSpPr>
        <p:spPr>
          <a:xfrm>
            <a:off x="457200" y="1905000"/>
            <a:ext cx="8229600" cy="4648200"/>
          </a:xfrm>
        </p:spPr>
        <p:txBody>
          <a:bodyPr>
            <a:normAutofit/>
          </a:bodyPr>
          <a:lstStyle/>
          <a:p>
            <a:pPr lvl="0"/>
            <a:r>
              <a:rPr lang="en-US" dirty="0"/>
              <a:t>Where to find partners</a:t>
            </a:r>
          </a:p>
          <a:p>
            <a:pPr lvl="0"/>
            <a:r>
              <a:rPr lang="en-US" dirty="0"/>
              <a:t>How to connect</a:t>
            </a:r>
          </a:p>
          <a:p>
            <a:pPr lvl="0"/>
            <a:r>
              <a:rPr lang="en-US" dirty="0"/>
              <a:t>How to “seal the</a:t>
            </a:r>
            <a:br>
              <a:rPr lang="en-US" dirty="0"/>
            </a:br>
            <a:r>
              <a:rPr lang="en-US" dirty="0"/>
              <a:t>deal” with a </a:t>
            </a:r>
            <a:br>
              <a:rPr lang="en-US" dirty="0"/>
            </a:br>
            <a:r>
              <a:rPr lang="en-US" dirty="0"/>
              <a:t>formal</a:t>
            </a:r>
            <a:br>
              <a:rPr lang="en-US" dirty="0"/>
            </a:br>
            <a:r>
              <a:rPr lang="en-US" dirty="0"/>
              <a:t>agreement</a:t>
            </a:r>
          </a:p>
        </p:txBody>
      </p:sp>
    </p:spTree>
    <p:extLst>
      <p:ext uri="{BB962C8B-B14F-4D97-AF65-F5344CB8AC3E}">
        <p14:creationId xmlns:p14="http://schemas.microsoft.com/office/powerpoint/2010/main" val="1865588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Second Meeting</a:t>
            </a:r>
          </a:p>
        </p:txBody>
      </p:sp>
      <p:sp>
        <p:nvSpPr>
          <p:cNvPr id="3" name="Content Placeholder 2"/>
          <p:cNvSpPr>
            <a:spLocks noGrp="1"/>
          </p:cNvSpPr>
          <p:nvPr>
            <p:ph idx="1"/>
          </p:nvPr>
        </p:nvSpPr>
        <p:spPr>
          <a:xfrm>
            <a:off x="457200" y="1905000"/>
            <a:ext cx="8229600" cy="4648200"/>
          </a:xfrm>
        </p:spPr>
        <p:txBody>
          <a:bodyPr>
            <a:normAutofit/>
          </a:bodyPr>
          <a:lstStyle/>
          <a:p>
            <a:r>
              <a:rPr lang="en-US" dirty="0"/>
              <a:t>Goals: </a:t>
            </a:r>
          </a:p>
          <a:p>
            <a:pPr lvl="1"/>
            <a:r>
              <a:rPr lang="en-US" dirty="0"/>
              <a:t>Build on initial interest</a:t>
            </a:r>
          </a:p>
          <a:p>
            <a:pPr lvl="1"/>
            <a:r>
              <a:rPr lang="en-US" dirty="0"/>
              <a:t>Increase knowledge and comfort</a:t>
            </a:r>
          </a:p>
          <a:p>
            <a:pPr lvl="1"/>
            <a:r>
              <a:rPr lang="en-US" dirty="0"/>
              <a:t>Identify concrete opportunities to work together</a:t>
            </a:r>
          </a:p>
        </p:txBody>
      </p:sp>
    </p:spTree>
    <p:extLst>
      <p:ext uri="{BB962C8B-B14F-4D97-AF65-F5344CB8AC3E}">
        <p14:creationId xmlns:p14="http://schemas.microsoft.com/office/powerpoint/2010/main" val="3619897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Second Meeting</a:t>
            </a:r>
          </a:p>
        </p:txBody>
      </p:sp>
      <p:sp>
        <p:nvSpPr>
          <p:cNvPr id="3" name="Content Placeholder 2"/>
          <p:cNvSpPr>
            <a:spLocks noGrp="1"/>
          </p:cNvSpPr>
          <p:nvPr>
            <p:ph idx="1"/>
          </p:nvPr>
        </p:nvSpPr>
        <p:spPr>
          <a:xfrm>
            <a:off x="457200" y="1905000"/>
            <a:ext cx="8229600" cy="4648200"/>
          </a:xfrm>
        </p:spPr>
        <p:txBody>
          <a:bodyPr>
            <a:normAutofit/>
          </a:bodyPr>
          <a:lstStyle/>
          <a:p>
            <a:pPr lvl="0"/>
            <a:r>
              <a:rPr lang="en-US" dirty="0"/>
              <a:t>Meet at your location </a:t>
            </a:r>
          </a:p>
          <a:p>
            <a:pPr lvl="1"/>
            <a:r>
              <a:rPr lang="en-US" dirty="0"/>
              <a:t>Give tour</a:t>
            </a:r>
          </a:p>
          <a:p>
            <a:pPr lvl="1"/>
            <a:r>
              <a:rPr lang="en-US" dirty="0"/>
              <a:t>Introduce </a:t>
            </a:r>
            <a:br>
              <a:rPr lang="en-US" dirty="0"/>
            </a:br>
            <a:r>
              <a:rPr lang="en-US" dirty="0"/>
              <a:t>to teachers </a:t>
            </a:r>
            <a:br>
              <a:rPr lang="en-US" dirty="0"/>
            </a:br>
            <a:r>
              <a:rPr lang="en-US" dirty="0"/>
              <a:t>and students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3747"/>
          <a:stretch/>
        </p:blipFill>
        <p:spPr>
          <a:xfrm>
            <a:off x="4114800" y="2743200"/>
            <a:ext cx="4995081" cy="3862854"/>
          </a:xfrm>
          <a:prstGeom prst="rect">
            <a:avLst/>
          </a:prstGeom>
        </p:spPr>
      </p:pic>
    </p:spTree>
    <p:extLst>
      <p:ext uri="{BB962C8B-B14F-4D97-AF65-F5344CB8AC3E}">
        <p14:creationId xmlns:p14="http://schemas.microsoft.com/office/powerpoint/2010/main" val="2938016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Giving a Tour</a:t>
            </a:r>
          </a:p>
        </p:txBody>
      </p:sp>
      <p:sp>
        <p:nvSpPr>
          <p:cNvPr id="3" name="Content Placeholder 2"/>
          <p:cNvSpPr>
            <a:spLocks noGrp="1"/>
          </p:cNvSpPr>
          <p:nvPr>
            <p:ph idx="1"/>
          </p:nvPr>
        </p:nvSpPr>
        <p:spPr>
          <a:xfrm>
            <a:off x="457200" y="1905000"/>
            <a:ext cx="8229600" cy="4648200"/>
          </a:xfrm>
        </p:spPr>
        <p:txBody>
          <a:bodyPr>
            <a:normAutofit/>
          </a:bodyPr>
          <a:lstStyle/>
          <a:p>
            <a:r>
              <a:rPr lang="en-US" dirty="0"/>
              <a:t>Focus on the positive – building on strengths, not shortcomings</a:t>
            </a:r>
          </a:p>
          <a:p>
            <a:r>
              <a:rPr lang="en-US" dirty="0"/>
              <a:t>Share your </a:t>
            </a:r>
            <a:br>
              <a:rPr lang="en-US" dirty="0"/>
            </a:br>
            <a:r>
              <a:rPr lang="en-US" dirty="0"/>
              <a:t>vision</a:t>
            </a:r>
          </a:p>
          <a:p>
            <a:r>
              <a:rPr lang="en-US" dirty="0"/>
              <a:t>People, </a:t>
            </a:r>
            <a:br>
              <a:rPr lang="en-US" dirty="0"/>
            </a:br>
            <a:r>
              <a:rPr lang="en-US" dirty="0"/>
              <a:t>not things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582" t="6875" b="7018"/>
          <a:stretch/>
        </p:blipFill>
        <p:spPr>
          <a:xfrm>
            <a:off x="3581400" y="3989766"/>
            <a:ext cx="5410200" cy="2512476"/>
          </a:xfrm>
          <a:prstGeom prst="rect">
            <a:avLst/>
          </a:prstGeom>
        </p:spPr>
      </p:pic>
    </p:spTree>
    <p:extLst>
      <p:ext uri="{BB962C8B-B14F-4D97-AF65-F5344CB8AC3E}">
        <p14:creationId xmlns:p14="http://schemas.microsoft.com/office/powerpoint/2010/main" val="185586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Giving a Tour</a:t>
            </a:r>
          </a:p>
        </p:txBody>
      </p:sp>
      <p:sp>
        <p:nvSpPr>
          <p:cNvPr id="3" name="Content Placeholder 2"/>
          <p:cNvSpPr>
            <a:spLocks noGrp="1"/>
          </p:cNvSpPr>
          <p:nvPr>
            <p:ph idx="1"/>
          </p:nvPr>
        </p:nvSpPr>
        <p:spPr>
          <a:xfrm>
            <a:off x="457200" y="1905000"/>
            <a:ext cx="8229600" cy="4648200"/>
          </a:xfrm>
        </p:spPr>
        <p:txBody>
          <a:bodyPr>
            <a:normAutofit/>
          </a:bodyPr>
          <a:lstStyle/>
          <a:p>
            <a:r>
              <a:rPr lang="en-US" dirty="0"/>
              <a:t>Prepare staff and students</a:t>
            </a:r>
          </a:p>
          <a:p>
            <a:r>
              <a:rPr lang="en-US" dirty="0"/>
              <a:t>Not scripted, but on-point</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582" t="6875" b="7018"/>
          <a:stretch/>
        </p:blipFill>
        <p:spPr>
          <a:xfrm>
            <a:off x="3581400" y="3989766"/>
            <a:ext cx="5410200" cy="2512476"/>
          </a:xfrm>
          <a:prstGeom prst="rect">
            <a:avLst/>
          </a:prstGeom>
        </p:spPr>
      </p:pic>
    </p:spTree>
    <p:extLst>
      <p:ext uri="{BB962C8B-B14F-4D97-AF65-F5344CB8AC3E}">
        <p14:creationId xmlns:p14="http://schemas.microsoft.com/office/powerpoint/2010/main" val="3077404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Securing Partners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4" y="2043183"/>
            <a:ext cx="9172433" cy="4586217"/>
          </a:xfrm>
          <a:prstGeom prst="rect">
            <a:avLst/>
          </a:prstGeom>
        </p:spPr>
      </p:pic>
    </p:spTree>
    <p:extLst>
      <p:ext uri="{BB962C8B-B14F-4D97-AF65-F5344CB8AC3E}">
        <p14:creationId xmlns:p14="http://schemas.microsoft.com/office/powerpoint/2010/main" val="1495504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036517" y="1919302"/>
            <a:ext cx="3505200" cy="448149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Writing an MOU</a:t>
            </a:r>
          </a:p>
        </p:txBody>
      </p:sp>
      <p:sp>
        <p:nvSpPr>
          <p:cNvPr id="8" name="Rectangle 7"/>
          <p:cNvSpPr/>
          <p:nvPr/>
        </p:nvSpPr>
        <p:spPr>
          <a:xfrm>
            <a:off x="769317" y="1919302"/>
            <a:ext cx="3505200" cy="448149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356" y="1844979"/>
            <a:ext cx="3448444" cy="4465320"/>
          </a:xfrm>
          <a:prstGeom prst="rect">
            <a:avLst/>
          </a:prstGeom>
          <a:ln>
            <a:solidFill>
              <a:schemeClr val="tx1"/>
            </a:solidFill>
          </a:ln>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844978"/>
            <a:ext cx="3448445" cy="4465320"/>
          </a:xfrm>
          <a:prstGeom prst="rect">
            <a:avLst/>
          </a:prstGeom>
          <a:ln>
            <a:solidFill>
              <a:schemeClr val="tx1"/>
            </a:solidFill>
          </a:ln>
        </p:spPr>
      </p:pic>
    </p:spTree>
    <p:extLst>
      <p:ext uri="{BB962C8B-B14F-4D97-AF65-F5344CB8AC3E}">
        <p14:creationId xmlns:p14="http://schemas.microsoft.com/office/powerpoint/2010/main" val="2427131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Once You’ve Started</a:t>
            </a:r>
          </a:p>
        </p:txBody>
      </p:sp>
      <p:sp>
        <p:nvSpPr>
          <p:cNvPr id="3" name="Content Placeholder 2"/>
          <p:cNvSpPr>
            <a:spLocks noGrp="1"/>
          </p:cNvSpPr>
          <p:nvPr>
            <p:ph idx="1"/>
          </p:nvPr>
        </p:nvSpPr>
        <p:spPr>
          <a:xfrm>
            <a:off x="457200" y="1905000"/>
            <a:ext cx="8229600" cy="4648200"/>
          </a:xfrm>
        </p:spPr>
        <p:txBody>
          <a:bodyPr>
            <a:normAutofit/>
          </a:bodyPr>
          <a:lstStyle/>
          <a:p>
            <a:r>
              <a:rPr lang="en-US" dirty="0"/>
              <a:t>Get some early wins</a:t>
            </a:r>
          </a:p>
          <a:p>
            <a:r>
              <a:rPr lang="en-US" dirty="0"/>
              <a:t>Start to build other relationships within each organization</a:t>
            </a:r>
          </a:p>
          <a:p>
            <a:r>
              <a:rPr lang="en-US" dirty="0"/>
              <a:t>Make sure you’re generating data on the outcomes they care about</a:t>
            </a:r>
          </a:p>
        </p:txBody>
      </p:sp>
    </p:spTree>
    <p:extLst>
      <p:ext uri="{BB962C8B-B14F-4D97-AF65-F5344CB8AC3E}">
        <p14:creationId xmlns:p14="http://schemas.microsoft.com/office/powerpoint/2010/main" val="441799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ank you.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828800"/>
            <a:ext cx="4831075" cy="2990665"/>
          </a:xfrm>
          <a:prstGeom prst="rect">
            <a:avLst/>
          </a:prstGeom>
        </p:spPr>
      </p:pic>
      <p:sp>
        <p:nvSpPr>
          <p:cNvPr id="6" name="Content Placeholder 2"/>
          <p:cNvSpPr>
            <a:spLocks noGrp="1"/>
          </p:cNvSpPr>
          <p:nvPr>
            <p:ph idx="1"/>
          </p:nvPr>
        </p:nvSpPr>
        <p:spPr>
          <a:xfrm>
            <a:off x="5638800" y="1828800"/>
            <a:ext cx="3288067" cy="4724400"/>
          </a:xfrm>
          <a:solidFill>
            <a:schemeClr val="bg1"/>
          </a:solidFill>
        </p:spPr>
        <p:txBody>
          <a:bodyPr>
            <a:normAutofit/>
          </a:bodyPr>
          <a:lstStyle/>
          <a:p>
            <a:pPr marL="0" indent="0">
              <a:spcBef>
                <a:spcPts val="300"/>
              </a:spcBef>
              <a:buNone/>
            </a:pPr>
            <a:r>
              <a:rPr lang="en-US" sz="2400" dirty="0"/>
              <a:t>BRETT PAWLOWSKI</a:t>
            </a:r>
          </a:p>
          <a:p>
            <a:pPr marL="0" indent="0">
              <a:spcBef>
                <a:spcPts val="300"/>
              </a:spcBef>
              <a:buNone/>
            </a:pPr>
            <a:r>
              <a:rPr lang="en-US" sz="2400" dirty="0">
                <a:hlinkClick r:id="rId3"/>
              </a:rPr>
              <a:t>brett@nc3t.com</a:t>
            </a:r>
            <a:endParaRPr lang="en-US" sz="2400" dirty="0"/>
          </a:p>
          <a:p>
            <a:pPr marL="0" indent="0">
              <a:spcBef>
                <a:spcPts val="300"/>
              </a:spcBef>
              <a:buNone/>
            </a:pPr>
            <a:endParaRPr lang="en-US" sz="2400" dirty="0"/>
          </a:p>
          <a:p>
            <a:pPr marL="0" indent="0">
              <a:spcBef>
                <a:spcPts val="300"/>
              </a:spcBef>
              <a:buNone/>
            </a:pPr>
            <a:r>
              <a:rPr lang="en-US" sz="2400" dirty="0"/>
              <a:t>Website</a:t>
            </a:r>
          </a:p>
          <a:p>
            <a:pPr marL="0" indent="0">
              <a:spcBef>
                <a:spcPts val="300"/>
              </a:spcBef>
              <a:buNone/>
            </a:pPr>
            <a:r>
              <a:rPr lang="en-US" sz="2400">
                <a:hlinkClick r:id="rId4"/>
              </a:rPr>
              <a:t>www.nc3t.com</a:t>
            </a:r>
            <a:endParaRPr lang="en-US" sz="2400" dirty="0"/>
          </a:p>
          <a:p>
            <a:pPr lvl="0"/>
            <a:endParaRPr lang="en-US" sz="2400" dirty="0"/>
          </a:p>
        </p:txBody>
      </p:sp>
    </p:spTree>
    <p:extLst>
      <p:ext uri="{BB962C8B-B14F-4D97-AF65-F5344CB8AC3E}">
        <p14:creationId xmlns:p14="http://schemas.microsoft.com/office/powerpoint/2010/main" val="2085443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762000"/>
            <a:ext cx="9144000" cy="762000"/>
          </a:xfrm>
        </p:spPr>
        <p:txBody>
          <a:bodyPr/>
          <a:lstStyle/>
          <a:p>
            <a:r>
              <a:rPr lang="en-US" dirty="0"/>
              <a:t>About the Presenter</a:t>
            </a:r>
          </a:p>
        </p:txBody>
      </p:sp>
      <p:pic>
        <p:nvPicPr>
          <p:cNvPr id="6"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6820" y="1828800"/>
            <a:ext cx="4818580" cy="320040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3"/>
          <p:cNvSpPr txBox="1">
            <a:spLocks noChangeArrowheads="1"/>
          </p:cNvSpPr>
          <p:nvPr/>
        </p:nvSpPr>
        <p:spPr>
          <a:xfrm>
            <a:off x="286820" y="5161207"/>
            <a:ext cx="4818580" cy="1087193"/>
          </a:xfrm>
          <a:prstGeom prst="rect">
            <a:avLst/>
          </a:prstGeom>
          <a:solidFill>
            <a:schemeClr val="bg1"/>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spcBef>
                <a:spcPts val="0"/>
              </a:spcBef>
              <a:buFont typeface="Wingdings 3" charset="2"/>
              <a:buNone/>
            </a:pPr>
            <a:r>
              <a:rPr lang="en-US" sz="2400" dirty="0"/>
              <a:t>Brett Pawlowski</a:t>
            </a:r>
          </a:p>
          <a:p>
            <a:pPr marL="0" indent="0" algn="ctr">
              <a:spcBef>
                <a:spcPts val="0"/>
              </a:spcBef>
              <a:buFont typeface="Wingdings 3" charset="2"/>
              <a:buNone/>
            </a:pPr>
            <a:r>
              <a:rPr lang="en-US" sz="2400" dirty="0"/>
              <a:t>Executive Vice President</a:t>
            </a:r>
          </a:p>
          <a:p>
            <a:pPr marL="0" indent="0" algn="ctr">
              <a:spcBef>
                <a:spcPts val="0"/>
              </a:spcBef>
              <a:buFont typeface="Wingdings 3" charset="2"/>
              <a:buNone/>
            </a:pPr>
            <a:r>
              <a:rPr lang="en-US" sz="2400" dirty="0"/>
              <a:t>NC3T</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1752600"/>
            <a:ext cx="2941108" cy="3781425"/>
          </a:xfrm>
          <a:prstGeom prst="rect">
            <a:avLst/>
          </a:prstGeom>
          <a:effectLst>
            <a:outerShdw blurRad="177800" dist="38100" dir="2700000" sx="104000" sy="104000" algn="tl" rotWithShape="0">
              <a:prstClr val="black">
                <a:alpha val="30000"/>
              </a:prstClr>
            </a:outerShdw>
          </a:effectLst>
        </p:spPr>
      </p:pic>
    </p:spTree>
    <p:extLst>
      <p:ext uri="{BB962C8B-B14F-4D97-AF65-F5344CB8AC3E}">
        <p14:creationId xmlns:p14="http://schemas.microsoft.com/office/powerpoint/2010/main" val="1775741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762000"/>
            <a:ext cx="9144000" cy="762000"/>
          </a:xfrm>
        </p:spPr>
        <p:txBody>
          <a:bodyPr/>
          <a:lstStyle/>
          <a:p>
            <a:r>
              <a:rPr lang="en-US" dirty="0"/>
              <a:t>About the Company</a:t>
            </a:r>
          </a:p>
        </p:txBody>
      </p:sp>
      <p:pic>
        <p:nvPicPr>
          <p:cNvPr id="9"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62200" y="2057400"/>
            <a:ext cx="4346349" cy="2015364"/>
          </a:xfrm>
        </p:spPr>
      </p:pic>
      <p:sp>
        <p:nvSpPr>
          <p:cNvPr id="10" name="Rectangle 3"/>
          <p:cNvSpPr txBox="1">
            <a:spLocks noChangeArrowheads="1"/>
          </p:cNvSpPr>
          <p:nvPr/>
        </p:nvSpPr>
        <p:spPr>
          <a:xfrm>
            <a:off x="0" y="4352466"/>
            <a:ext cx="9143999" cy="2200734"/>
          </a:xfrm>
          <a:prstGeom prst="rect">
            <a:avLst/>
          </a:prstGeom>
        </p:spPr>
        <p:txBody>
          <a:bodyPr vert="horz" lIns="68580" tIns="34290" rIns="68580" bIns="3429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spcBef>
                <a:spcPts val="0"/>
              </a:spcBef>
              <a:buNone/>
            </a:pPr>
            <a:r>
              <a:rPr lang="en-US" sz="2400" i="1" dirty="0"/>
              <a:t>Every learner with a dream and a plan</a:t>
            </a:r>
          </a:p>
          <a:p>
            <a:pPr marL="0" indent="0" algn="ctr">
              <a:spcBef>
                <a:spcPts val="0"/>
              </a:spcBef>
              <a:buNone/>
            </a:pPr>
            <a:r>
              <a:rPr lang="en-US" sz="2400" i="1" dirty="0"/>
              <a:t>Every community with a capable and ready workforce</a:t>
            </a:r>
          </a:p>
          <a:p>
            <a:pPr marL="0" indent="0" algn="ctr">
              <a:spcBef>
                <a:spcPts val="0"/>
              </a:spcBef>
              <a:buNone/>
            </a:pPr>
            <a:endParaRPr lang="en-US" sz="2400" b="1" dirty="0"/>
          </a:p>
          <a:p>
            <a:pPr marL="0" indent="0" algn="ctr">
              <a:spcBef>
                <a:spcPts val="0"/>
              </a:spcBef>
              <a:buNone/>
            </a:pPr>
            <a:r>
              <a:rPr lang="en-US" sz="4000" b="1" dirty="0"/>
              <a:t>www.NC3T.com</a:t>
            </a:r>
          </a:p>
        </p:txBody>
      </p:sp>
    </p:spTree>
    <p:extLst>
      <p:ext uri="{BB962C8B-B14F-4D97-AF65-F5344CB8AC3E}">
        <p14:creationId xmlns:p14="http://schemas.microsoft.com/office/powerpoint/2010/main" val="1546657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762000"/>
            <a:ext cx="9144000" cy="762000"/>
          </a:xfrm>
        </p:spPr>
        <p:txBody>
          <a:bodyPr/>
          <a:lstStyle/>
          <a:p>
            <a:r>
              <a:rPr lang="en-US" dirty="0"/>
              <a:t>About the Company</a:t>
            </a:r>
          </a:p>
        </p:txBody>
      </p:sp>
      <p:sp>
        <p:nvSpPr>
          <p:cNvPr id="6" name="Rectangle 3"/>
          <p:cNvSpPr>
            <a:spLocks noGrp="1" noChangeArrowheads="1"/>
          </p:cNvSpPr>
          <p:nvPr>
            <p:ph idx="1"/>
          </p:nvPr>
        </p:nvSpPr>
        <p:spPr>
          <a:xfrm>
            <a:off x="0" y="3965986"/>
            <a:ext cx="9144000" cy="682214"/>
          </a:xfrm>
        </p:spPr>
        <p:txBody>
          <a:bodyPr>
            <a:noAutofit/>
          </a:bodyPr>
          <a:lstStyle/>
          <a:p>
            <a:pPr marL="0" indent="0" algn="ctr">
              <a:buNone/>
            </a:pPr>
            <a:r>
              <a:rPr lang="en-US" sz="2400" b="0" dirty="0"/>
              <a:t>Work-based learning and advisory board management</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0838" t="32369" r="12955" b="21791"/>
          <a:stretch/>
        </p:blipFill>
        <p:spPr>
          <a:xfrm>
            <a:off x="2165417" y="5029200"/>
            <a:ext cx="4813166" cy="869045"/>
          </a:xfrm>
          <a:prstGeom prst="rect">
            <a:avLst/>
          </a:prstGeom>
        </p:spPr>
      </p:pic>
      <p:sp>
        <p:nvSpPr>
          <p:cNvPr id="11" name="Rectangle 3"/>
          <p:cNvSpPr txBox="1">
            <a:spLocks noChangeArrowheads="1"/>
          </p:cNvSpPr>
          <p:nvPr/>
        </p:nvSpPr>
        <p:spPr>
          <a:xfrm>
            <a:off x="0" y="6052535"/>
            <a:ext cx="9144000" cy="348265"/>
          </a:xfrm>
          <a:prstGeom prst="rect">
            <a:avLst/>
          </a:prstGeom>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40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3600" b="1"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b="0" dirty="0"/>
              <a:t>Step-by-step guides for building Pathway Programs and Systems</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4303" y="2080068"/>
            <a:ext cx="2915393" cy="1763518"/>
          </a:xfrm>
          <a:prstGeom prst="rect">
            <a:avLst/>
          </a:prstGeom>
        </p:spPr>
      </p:pic>
    </p:spTree>
    <p:extLst>
      <p:ext uri="{BB962C8B-B14F-4D97-AF65-F5344CB8AC3E}">
        <p14:creationId xmlns:p14="http://schemas.microsoft.com/office/powerpoint/2010/main" val="1199984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762000"/>
            <a:ext cx="9144000" cy="762000"/>
          </a:xfrm>
        </p:spPr>
        <p:txBody>
          <a:bodyPr/>
          <a:lstStyle/>
          <a:p>
            <a:r>
              <a:rPr lang="en-US" dirty="0"/>
              <a:t>About the Company</a:t>
            </a:r>
          </a:p>
        </p:txBody>
      </p:sp>
      <p:sp>
        <p:nvSpPr>
          <p:cNvPr id="6" name="Rectangle 3"/>
          <p:cNvSpPr>
            <a:spLocks noGrp="1" noChangeArrowheads="1"/>
          </p:cNvSpPr>
          <p:nvPr>
            <p:ph idx="1"/>
          </p:nvPr>
        </p:nvSpPr>
        <p:spPr>
          <a:xfrm>
            <a:off x="0" y="3127786"/>
            <a:ext cx="9144000" cy="682214"/>
          </a:xfrm>
        </p:spPr>
        <p:txBody>
          <a:bodyPr>
            <a:noAutofit/>
          </a:bodyPr>
          <a:lstStyle/>
          <a:p>
            <a:pPr marL="0" indent="0" algn="ctr">
              <a:buNone/>
            </a:pPr>
            <a:r>
              <a:rPr lang="en-US" sz="2400" b="0" dirty="0"/>
              <a:t>Helps core content educators to incorporate career </a:t>
            </a:r>
            <a:br>
              <a:rPr lang="en-US" sz="2400" b="0" dirty="0"/>
            </a:br>
            <a:r>
              <a:rPr lang="en-US" sz="2400" b="0" dirty="0"/>
              <a:t>information and employability skills into their instruction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1918" y="1752600"/>
            <a:ext cx="4203682" cy="1295666"/>
          </a:xfrm>
          <a:prstGeom prst="rect">
            <a:avLst/>
          </a:prstGeom>
        </p:spPr>
      </p:pic>
      <p:sp>
        <p:nvSpPr>
          <p:cNvPr id="12" name="Rectangle 3"/>
          <p:cNvSpPr txBox="1">
            <a:spLocks noChangeArrowheads="1"/>
          </p:cNvSpPr>
          <p:nvPr/>
        </p:nvSpPr>
        <p:spPr>
          <a:xfrm>
            <a:off x="0" y="5562600"/>
            <a:ext cx="9144000" cy="68221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40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3600" b="1"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400" b="0" dirty="0"/>
              <a:t>Helps students think about and explore their career futures</a:t>
            </a:r>
            <a:br>
              <a:rPr lang="en-US" sz="2400" b="0" dirty="0"/>
            </a:br>
            <a:r>
              <a:rPr lang="en-US" sz="2400" b="0" dirty="0"/>
              <a:t>and build an actionable college and career plan</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4191000"/>
            <a:ext cx="4343400" cy="1341192"/>
          </a:xfrm>
          <a:prstGeom prst="rect">
            <a:avLst/>
          </a:prstGeom>
        </p:spPr>
      </p:pic>
    </p:spTree>
    <p:extLst>
      <p:ext uri="{BB962C8B-B14F-4D97-AF65-F5344CB8AC3E}">
        <p14:creationId xmlns:p14="http://schemas.microsoft.com/office/powerpoint/2010/main" val="4114254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036517" y="1919302"/>
            <a:ext cx="3505200" cy="448149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1836186"/>
            <a:ext cx="3448444" cy="4465320"/>
          </a:xfrm>
          <a:prstGeom prst="rect">
            <a:avLst/>
          </a:prstGeom>
          <a:ln>
            <a:solidFill>
              <a:schemeClr val="tx1"/>
            </a:solidFill>
          </a:ln>
        </p:spPr>
      </p:pic>
      <p:sp>
        <p:nvSpPr>
          <p:cNvPr id="2" name="Title 1"/>
          <p:cNvSpPr>
            <a:spLocks noGrp="1"/>
          </p:cNvSpPr>
          <p:nvPr>
            <p:ph type="title"/>
          </p:nvPr>
        </p:nvSpPr>
        <p:spPr/>
        <p:txBody>
          <a:bodyPr/>
          <a:lstStyle/>
          <a:p>
            <a:r>
              <a:rPr lang="en-US" dirty="0"/>
              <a:t>Handouts</a:t>
            </a:r>
          </a:p>
        </p:txBody>
      </p:sp>
      <p:sp>
        <p:nvSpPr>
          <p:cNvPr id="8" name="Rectangle 7"/>
          <p:cNvSpPr/>
          <p:nvPr/>
        </p:nvSpPr>
        <p:spPr>
          <a:xfrm>
            <a:off x="769317" y="1919302"/>
            <a:ext cx="3505200" cy="448149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299" y="1830324"/>
            <a:ext cx="3448120" cy="4462272"/>
          </a:xfrm>
          <a:prstGeom prst="rect">
            <a:avLst/>
          </a:prstGeom>
          <a:ln>
            <a:solidFill>
              <a:schemeClr val="tx1"/>
            </a:solidFill>
          </a:ln>
        </p:spPr>
      </p:pic>
    </p:spTree>
    <p:extLst>
      <p:ext uri="{BB962C8B-B14F-4D97-AF65-F5344CB8AC3E}">
        <p14:creationId xmlns:p14="http://schemas.microsoft.com/office/powerpoint/2010/main" val="1164415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Finding Partners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4" y="2043183"/>
            <a:ext cx="9172433" cy="4586217"/>
          </a:xfrm>
          <a:prstGeom prst="rect">
            <a:avLst/>
          </a:prstGeom>
        </p:spPr>
      </p:pic>
    </p:spTree>
    <p:extLst>
      <p:ext uri="{BB962C8B-B14F-4D97-AF65-F5344CB8AC3E}">
        <p14:creationId xmlns:p14="http://schemas.microsoft.com/office/powerpoint/2010/main" val="52736560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D25DA7EFABEF439271A3FD99786188" ma:contentTypeVersion="14" ma:contentTypeDescription="Create a new document." ma:contentTypeScope="" ma:versionID="83f5729b119d806f3c9f0b5b27ae4897">
  <xsd:schema xmlns:xsd="http://www.w3.org/2001/XMLSchema" xmlns:xs="http://www.w3.org/2001/XMLSchema" xmlns:p="http://schemas.microsoft.com/office/2006/metadata/properties" xmlns:ns2="9d708fe1-499a-404b-8760-7fadc8efcb04" xmlns:ns3="0ea9a507-3a85-4b04-86ce-1835e911386e" targetNamespace="http://schemas.microsoft.com/office/2006/metadata/properties" ma:root="true" ma:fieldsID="5f94c4f7a8e175909b42d24fc7561050" ns2:_="" ns3:_="">
    <xsd:import namespace="9d708fe1-499a-404b-8760-7fadc8efcb04"/>
    <xsd:import namespace="0ea9a507-3a85-4b04-86ce-1835e911386e"/>
    <xsd:element name="properties">
      <xsd:complexType>
        <xsd:sequence>
          <xsd:element name="documentManagement">
            <xsd:complexType>
              <xsd:all>
                <xsd:element ref="ns2:MediaServiceMetadata" minOccurs="0"/>
                <xsd:element ref="ns2:MediaServiceFastMetadata" minOccurs="0"/>
                <xsd:element ref="ns2:_Flow_SignoffStatu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708fe1-499a-404b-8760-7fadc8efcb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Flow_SignoffStatus" ma:index="10" nillable="true" ma:displayName="Sign-off status" ma:internalName="Sign_x002d_off_x0020_status">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ea9a507-3a85-4b04-86ce-1835e911386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9d708fe1-499a-404b-8760-7fadc8efcb04" xsi:nil="true"/>
  </documentManagement>
</p:properties>
</file>

<file path=customXml/itemProps1.xml><?xml version="1.0" encoding="utf-8"?>
<ds:datastoreItem xmlns:ds="http://schemas.openxmlformats.org/officeDocument/2006/customXml" ds:itemID="{EDCE130A-7597-4653-8839-884A16E24936}"/>
</file>

<file path=customXml/itemProps2.xml><?xml version="1.0" encoding="utf-8"?>
<ds:datastoreItem xmlns:ds="http://schemas.openxmlformats.org/officeDocument/2006/customXml" ds:itemID="{9638FD4F-E112-4D1E-A7BB-2F9B5B0FF6D9}"/>
</file>

<file path=customXml/itemProps3.xml><?xml version="1.0" encoding="utf-8"?>
<ds:datastoreItem xmlns:ds="http://schemas.openxmlformats.org/officeDocument/2006/customXml" ds:itemID="{750643F9-D7E5-4E81-998D-BED7E4354D88}"/>
</file>

<file path=docProps/app.xml><?xml version="1.0" encoding="utf-8"?>
<Properties xmlns="http://schemas.openxmlformats.org/officeDocument/2006/extended-properties" xmlns:vt="http://schemas.openxmlformats.org/officeDocument/2006/docPropsVTypes">
  <Template/>
  <TotalTime>7370</TotalTime>
  <Words>618</Words>
  <Application>Microsoft Office PowerPoint</Application>
  <PresentationFormat>On-screen Show (4:3)</PresentationFormat>
  <Paragraphs>150</Paragraphs>
  <Slides>37</Slides>
  <Notes>19</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37</vt:i4>
      </vt:variant>
    </vt:vector>
  </HeadingPairs>
  <TitlesOfParts>
    <vt:vector size="44" baseType="lpstr">
      <vt:lpstr>Arial</vt:lpstr>
      <vt:lpstr>Calibri</vt:lpstr>
      <vt:lpstr>Wingdings 3</vt:lpstr>
      <vt:lpstr>Custom Design</vt:lpstr>
      <vt:lpstr>1_Custom Design</vt:lpstr>
      <vt:lpstr>2_Custom Design</vt:lpstr>
      <vt:lpstr>3_Custom Design</vt:lpstr>
      <vt:lpstr>PowerPoint Presentation</vt:lpstr>
      <vt:lpstr>Finding  and Engaging Employer Partners     </vt:lpstr>
      <vt:lpstr>What You’ll Learn</vt:lpstr>
      <vt:lpstr>About the Presenter</vt:lpstr>
      <vt:lpstr>About the Company</vt:lpstr>
      <vt:lpstr>About the Company</vt:lpstr>
      <vt:lpstr>About the Company</vt:lpstr>
      <vt:lpstr>Handouts</vt:lpstr>
      <vt:lpstr>Finding Partners</vt:lpstr>
      <vt:lpstr>Most Common Sentiment:</vt:lpstr>
      <vt:lpstr>Reality:</vt:lpstr>
      <vt:lpstr>Activity Goal:</vt:lpstr>
      <vt:lpstr>Handouts</vt:lpstr>
      <vt:lpstr>1. Teachers and Administrators</vt:lpstr>
      <vt:lpstr>2. Vendors</vt:lpstr>
      <vt:lpstr>3. Current Partners</vt:lpstr>
      <vt:lpstr>4. Advisory Committee</vt:lpstr>
      <vt:lpstr>5. Parents</vt:lpstr>
      <vt:lpstr>6. Post/Secondary Partners</vt:lpstr>
      <vt:lpstr>7. Former Students</vt:lpstr>
      <vt:lpstr>8. Personal Contacts</vt:lpstr>
      <vt:lpstr>9. Established Networks</vt:lpstr>
      <vt:lpstr>9. Established Networks</vt:lpstr>
      <vt:lpstr>Engaging Partners</vt:lpstr>
      <vt:lpstr>The Introduction</vt:lpstr>
      <vt:lpstr>The Introduction</vt:lpstr>
      <vt:lpstr>Sample Email:</vt:lpstr>
      <vt:lpstr>The First Meeting</vt:lpstr>
      <vt:lpstr>The First Meeting</vt:lpstr>
      <vt:lpstr>The Second Meeting</vt:lpstr>
      <vt:lpstr>The Second Meeting</vt:lpstr>
      <vt:lpstr>Giving a Tour</vt:lpstr>
      <vt:lpstr>Giving a Tour</vt:lpstr>
      <vt:lpstr>Securing Partners</vt:lpstr>
      <vt:lpstr>Writing an MOU</vt:lpstr>
      <vt:lpstr>Once You’ve Started</vt:lpstr>
      <vt:lpstr>PowerPoint Presentation</vt:lpstr>
    </vt:vector>
  </TitlesOfParts>
  <Company>DeHavilland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Brett Pawlowski</dc:creator>
  <cp:lastModifiedBy>Brett Pawlowski</cp:lastModifiedBy>
  <cp:revision>342</cp:revision>
  <cp:lastPrinted>2020-09-15T19:05:52Z</cp:lastPrinted>
  <dcterms:created xsi:type="dcterms:W3CDTF">2012-02-22T21:16:15Z</dcterms:created>
  <dcterms:modified xsi:type="dcterms:W3CDTF">2020-09-21T19:01:38Z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0x010100CAD25DA7EFABEF439271A3FD99786188</vt:lpwstr>
  </property>
  <property fmtid="{D5CDD505-2E9C-101B-9397-08002B2CF9AE}" pid="3" name="Order">
    <vt:r8>28291000</vt:r8>
  </property>
</Properties>
</file>