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6" r:id="rId2"/>
    <p:sldId id="293" r:id="rId3"/>
    <p:sldId id="258" r:id="rId4"/>
    <p:sldId id="267" r:id="rId5"/>
    <p:sldId id="268" r:id="rId6"/>
    <p:sldId id="269" r:id="rId7"/>
    <p:sldId id="270" r:id="rId8"/>
    <p:sldId id="286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7" r:id="rId20"/>
    <p:sldId id="294" r:id="rId21"/>
    <p:sldId id="299" r:id="rId22"/>
    <p:sldId id="295" r:id="rId23"/>
    <p:sldId id="263" r:id="rId24"/>
    <p:sldId id="259" r:id="rId25"/>
    <p:sldId id="282" r:id="rId26"/>
    <p:sldId id="262" r:id="rId27"/>
    <p:sldId id="296" r:id="rId28"/>
    <p:sldId id="292" r:id="rId29"/>
    <p:sldId id="290" r:id="rId30"/>
    <p:sldId id="288" r:id="rId31"/>
    <p:sldId id="300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948"/>
    <a:srgbClr val="F26122"/>
    <a:srgbClr val="0D7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4"/>
    <p:restoredTop sz="90253"/>
  </p:normalViewPr>
  <p:slideViewPr>
    <p:cSldViewPr snapToGrid="0" snapToObjects="1">
      <p:cViewPr varScale="1">
        <p:scale>
          <a:sx n="78" d="100"/>
          <a:sy n="78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71946-1B49-8F4A-987F-B68894315ECA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50CEC-E396-3149-8A96-3ED30CA9C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to speak to the essential skills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50CEC-E396-3149-8A96-3ED30CA9C5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50CEC-E396-3149-8A96-3ED30CA9C5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to intro/start this and how it was used within CareerSource; discuss the connection of essential skills learning to an on-demand virtual platform Game On had available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50CEC-E396-3149-8A96-3ED30CA9C5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50CEC-E396-3149-8A96-3ED30CA9C5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74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to tangible techniques for infusing Game Mechanics and Dynamics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50CEC-E396-3149-8A96-3ED30CA9C5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33EF0-7B06-2D45-A26E-117E62F28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D9867-9800-B049-8BEA-B45698E41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60339-0A48-C544-817B-B500806D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90A6-8EF6-A84D-9AE8-CDFF2225F5BC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F15AE-0F2E-ED48-A453-02F5168F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A7E6A-2984-104F-B5D6-F6C450DB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4A7F-E57C-9945-82E1-C647E26F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DD1D643-8DE2-D845-B0A9-49DE450A4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59A9-DABE-894E-9980-CFAD17C1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00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427EF2-7785-6140-99DE-228ADE59D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59A9-DABE-894E-9980-CFAD17C1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13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077705B-AC46-0A41-B4C4-D012C7DC0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59A9-DABE-894E-9980-CFAD17C1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6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7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28F3A6-CB93-5F44-BAAB-A22E88178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59A9-DABE-894E-9980-CFAD17C1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8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56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BA377A-91CD-264A-ABAC-FC07439BF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849982-E229-1241-BC43-E3D2B155F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63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9187E6D-AFF9-7247-BFC1-4E0BD5861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849982-E229-1241-BC43-E3D2B155F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949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BCF653A-3EFE-0C41-9579-B2AA25F16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9133-B361-B04E-AA2B-EB7D2282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BB40CD-0CDD-DB49-BCE4-47203C902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6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567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D2FF64-973A-9C44-B0C7-A8AC16DF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488B2-EFDC-E343-AE76-37702875E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0898-290C-7443-B87A-D34679455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90A6-8EF6-A84D-9AE8-CDFF2225F5BC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DDF0-5A4C-9842-A276-B3A0663C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253E-B8DC-9842-8CC4-9D820370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4A7F-E57C-9945-82E1-C647E26F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D76B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D76B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D76B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D76B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76B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76B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person, person, table&#10;&#10;Description automatically generated">
            <a:extLst>
              <a:ext uri="{FF2B5EF4-FFF2-40B4-BE49-F238E27FC236}">
                <a16:creationId xmlns:a16="http://schemas.microsoft.com/office/drawing/2014/main" id="{BC72403A-008F-D543-BC54-EAE4506A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558892C-06D9-3845-B9C2-61531742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CADCFC-AE59-FA4D-815C-0F331834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8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B42B1B-D8AE-1242-9226-5D80CC6C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8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148A58C-AF38-A344-A84D-EA2F7D25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3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AE9633-C0F5-1E47-ADD8-F612A13E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8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8297ABC-E9E3-5241-86B4-685F0081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A0CE3A18-A78E-1A45-B973-27D1A9DA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55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B45276-6AF4-7942-AAA4-28AB8AAB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3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D091BC96-6D8F-1845-A3CE-DD3EF532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monitor, table, sitting&#10;&#10;Description automatically generated">
            <a:extLst>
              <a:ext uri="{FF2B5EF4-FFF2-40B4-BE49-F238E27FC236}">
                <a16:creationId xmlns:a16="http://schemas.microsoft.com/office/drawing/2014/main" id="{1CC908DE-F63E-6D48-A1AF-EE7E55463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1B9BF9B-0A0C-8A47-8299-7A93338F0767}"/>
              </a:ext>
            </a:extLst>
          </p:cNvPr>
          <p:cNvSpPr txBox="1">
            <a:spLocks/>
          </p:cNvSpPr>
          <p:nvPr/>
        </p:nvSpPr>
        <p:spPr>
          <a:xfrm>
            <a:off x="479023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Dr. Chris Laney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A10555F-0E54-7143-AEAF-CA84B3374AE8}"/>
              </a:ext>
            </a:extLst>
          </p:cNvPr>
          <p:cNvSpPr txBox="1">
            <a:spLocks/>
          </p:cNvSpPr>
          <p:nvPr/>
        </p:nvSpPr>
        <p:spPr>
          <a:xfrm>
            <a:off x="479023" y="1509495"/>
            <a:ext cx="5009965" cy="316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Workforce Education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CareerSource Suncoast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/>
              <a:t>claney@careersourcesc.com</a:t>
            </a:r>
            <a:endParaRPr lang="en-US" sz="2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5243D59-5E7D-E54B-94EC-F82DA25E98A2}"/>
              </a:ext>
            </a:extLst>
          </p:cNvPr>
          <p:cNvSpPr txBox="1">
            <a:spLocks/>
          </p:cNvSpPr>
          <p:nvPr/>
        </p:nvSpPr>
        <p:spPr>
          <a:xfrm>
            <a:off x="6096000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Blair </a:t>
            </a:r>
            <a:r>
              <a:rPr lang="en-US" dirty="0" err="1"/>
              <a:t>Bloomston</a:t>
            </a:r>
            <a:r>
              <a:rPr lang="en-US" dirty="0"/>
              <a:t>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7CD795D-DC19-3844-905C-C82E9B0B7D57}"/>
              </a:ext>
            </a:extLst>
          </p:cNvPr>
          <p:cNvSpPr txBox="1">
            <a:spLocks/>
          </p:cNvSpPr>
          <p:nvPr/>
        </p:nvSpPr>
        <p:spPr>
          <a:xfrm>
            <a:off x="6096000" y="1465379"/>
            <a:ext cx="5616977" cy="316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Partner &amp; VP of Business Development </a:t>
            </a:r>
          </a:p>
          <a:p>
            <a:pPr marL="0" indent="0">
              <a:buNone/>
            </a:pPr>
            <a:r>
              <a:rPr lang="en-US" sz="2400" dirty="0"/>
              <a:t>Game On Nation </a:t>
            </a:r>
          </a:p>
          <a:p>
            <a:pPr marL="0" indent="0">
              <a:buNone/>
            </a:pPr>
            <a:r>
              <a:rPr lang="en-US" sz="2400" dirty="0" err="1"/>
              <a:t>blair@gameonnation.com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0187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9201-98E3-2F4F-A6D4-129CB303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Skills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C6E920-9133-E74D-9326-6A53A145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543" y="1283855"/>
            <a:ext cx="7794914" cy="36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3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1B9BF9B-0A0C-8A47-8299-7A93338F0767}"/>
              </a:ext>
            </a:extLst>
          </p:cNvPr>
          <p:cNvSpPr txBox="1">
            <a:spLocks/>
          </p:cNvSpPr>
          <p:nvPr/>
        </p:nvSpPr>
        <p:spPr>
          <a:xfrm>
            <a:off x="479023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A10555F-0E54-7143-AEAF-CA84B3374AE8}"/>
              </a:ext>
            </a:extLst>
          </p:cNvPr>
          <p:cNvSpPr txBox="1">
            <a:spLocks/>
          </p:cNvSpPr>
          <p:nvPr/>
        </p:nvSpPr>
        <p:spPr>
          <a:xfrm>
            <a:off x="1586881" y="857468"/>
            <a:ext cx="4397777" cy="426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EMSI Report Skills</a:t>
            </a:r>
          </a:p>
          <a:p>
            <a:r>
              <a:rPr lang="en-US" dirty="0"/>
              <a:t>Communication</a:t>
            </a:r>
          </a:p>
          <a:p>
            <a:r>
              <a:rPr lang="en-US" dirty="0"/>
              <a:t>Management</a:t>
            </a:r>
          </a:p>
          <a:p>
            <a:r>
              <a:rPr lang="en-US" dirty="0"/>
              <a:t>Leadership</a:t>
            </a:r>
          </a:p>
          <a:p>
            <a:r>
              <a:rPr lang="en-US" dirty="0"/>
              <a:t>Problem Solving</a:t>
            </a:r>
          </a:p>
          <a:p>
            <a:r>
              <a:rPr lang="en-US" dirty="0"/>
              <a:t>Teamwork</a:t>
            </a:r>
          </a:p>
          <a:p>
            <a:r>
              <a:rPr lang="en-US" dirty="0"/>
              <a:t>Critical thinking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5243D59-5E7D-E54B-94EC-F82DA25E98A2}"/>
              </a:ext>
            </a:extLst>
          </p:cNvPr>
          <p:cNvSpPr txBox="1">
            <a:spLocks/>
          </p:cNvSpPr>
          <p:nvPr/>
        </p:nvSpPr>
        <p:spPr>
          <a:xfrm>
            <a:off x="6096000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664DD66-1B60-AC45-9D58-55F32A825F1A}"/>
              </a:ext>
            </a:extLst>
          </p:cNvPr>
          <p:cNvSpPr txBox="1">
            <a:spLocks/>
          </p:cNvSpPr>
          <p:nvPr/>
        </p:nvSpPr>
        <p:spPr>
          <a:xfrm>
            <a:off x="6703012" y="857468"/>
            <a:ext cx="5009965" cy="426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NACE Report Skills</a:t>
            </a:r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Communication (written)</a:t>
            </a:r>
          </a:p>
          <a:p>
            <a:r>
              <a:rPr lang="en-US" dirty="0"/>
              <a:t>Problem-Solving</a:t>
            </a:r>
          </a:p>
          <a:p>
            <a:r>
              <a:rPr lang="en-US" dirty="0"/>
              <a:t>Teamwork</a:t>
            </a:r>
          </a:p>
          <a:p>
            <a:r>
              <a:rPr lang="en-US" dirty="0"/>
              <a:t>Initiative</a:t>
            </a:r>
          </a:p>
          <a:p>
            <a:r>
              <a:rPr lang="en-US" dirty="0"/>
              <a:t>Analytical/quantitative </a:t>
            </a:r>
          </a:p>
          <a:p>
            <a:r>
              <a:rPr lang="en-US" dirty="0"/>
              <a:t>Work Ethic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310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2135-63DA-F345-8B8C-28B37C3F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0" y="1219200"/>
            <a:ext cx="4927600" cy="2828925"/>
          </a:xfrm>
        </p:spPr>
        <p:txBody>
          <a:bodyPr>
            <a:normAutofit/>
          </a:bodyPr>
          <a:lstStyle/>
          <a:p>
            <a:r>
              <a:rPr lang="en-US" sz="4200" dirty="0"/>
              <a:t>BUILDING </a:t>
            </a:r>
            <a:br>
              <a:rPr lang="en-US" sz="4200" dirty="0"/>
            </a:br>
            <a:r>
              <a:rPr lang="en-US" sz="4200" dirty="0"/>
              <a:t>A MINDSET </a:t>
            </a:r>
            <a:br>
              <a:rPr lang="en-US" sz="4200" dirty="0"/>
            </a:br>
            <a:r>
              <a:rPr lang="en-US" sz="4200" dirty="0"/>
              <a:t>OF ESSENTIAL </a:t>
            </a:r>
            <a:br>
              <a:rPr lang="en-US" sz="4200" dirty="0"/>
            </a:br>
            <a:r>
              <a:rPr lang="en-US" sz="4200" dirty="0"/>
              <a:t>SKILLS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396577-0640-1C4D-8227-75A9F1925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262" y="53183"/>
            <a:ext cx="5621338" cy="5621338"/>
          </a:xfrm>
        </p:spPr>
      </p:pic>
    </p:spTree>
    <p:extLst>
      <p:ext uri="{BB962C8B-B14F-4D97-AF65-F5344CB8AC3E}">
        <p14:creationId xmlns:p14="http://schemas.microsoft.com/office/powerpoint/2010/main" val="413047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88A8-1CEB-C04C-BC31-4EDC9B54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2103437"/>
            <a:ext cx="3784600" cy="1325563"/>
          </a:xfrm>
        </p:spPr>
        <p:txBody>
          <a:bodyPr>
            <a:noAutofit/>
          </a:bodyPr>
          <a:lstStyle/>
          <a:p>
            <a:r>
              <a:rPr lang="en-US" sz="4400" dirty="0"/>
              <a:t>WHAT MOTIVATES PEOPLE </a:t>
            </a:r>
            <a:br>
              <a:rPr lang="en-US" sz="4400" dirty="0"/>
            </a:br>
            <a:r>
              <a:rPr lang="en-US" sz="4400" dirty="0"/>
              <a:t>TO PLAY?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CB5CF-148D-7F44-82A3-DE6DE7713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2" y="1568450"/>
            <a:ext cx="7264400" cy="3165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Behavior that is driven by external rewards, such as recognition, income, or stuff.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73BEBC-8CCF-C345-9C0C-A9726FD68244}"/>
              </a:ext>
            </a:extLst>
          </p:cNvPr>
          <p:cNvSpPr txBox="1">
            <a:spLocks/>
          </p:cNvSpPr>
          <p:nvPr/>
        </p:nvSpPr>
        <p:spPr>
          <a:xfrm>
            <a:off x="4114802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EXTRINSIC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2E3D18-A797-5940-99A6-914B84106B88}"/>
              </a:ext>
            </a:extLst>
          </p:cNvPr>
          <p:cNvSpPr txBox="1">
            <a:spLocks/>
          </p:cNvSpPr>
          <p:nvPr/>
        </p:nvSpPr>
        <p:spPr>
          <a:xfrm>
            <a:off x="4114802" y="3549650"/>
            <a:ext cx="7264400" cy="316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Behavior that is drive by internal inspiration, such as purpose, curiosity, or belonging.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F83B88-EA87-7B42-9C3C-366F27386667}"/>
              </a:ext>
            </a:extLst>
          </p:cNvPr>
          <p:cNvSpPr txBox="1">
            <a:spLocks/>
          </p:cNvSpPr>
          <p:nvPr/>
        </p:nvSpPr>
        <p:spPr>
          <a:xfrm>
            <a:off x="4114802" y="24812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INTRINSIC</a:t>
            </a:r>
          </a:p>
        </p:txBody>
      </p:sp>
    </p:spTree>
    <p:extLst>
      <p:ext uri="{BB962C8B-B14F-4D97-AF65-F5344CB8AC3E}">
        <p14:creationId xmlns:p14="http://schemas.microsoft.com/office/powerpoint/2010/main" val="3853064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AA7FACC-CBF6-7E48-B4F0-77D8AA3D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4B6444-0313-AE4B-9785-457A3D7B7768}"/>
              </a:ext>
            </a:extLst>
          </p:cNvPr>
          <p:cNvSpPr txBox="1">
            <a:spLocks/>
          </p:cNvSpPr>
          <p:nvPr/>
        </p:nvSpPr>
        <p:spPr>
          <a:xfrm>
            <a:off x="556847" y="2039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CASE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1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F82F-1DDF-2740-82EB-53D761B6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7" y="203964"/>
            <a:ext cx="10515600" cy="1325563"/>
          </a:xfrm>
        </p:spPr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F28F67-EF97-234A-8646-04B31ADCE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98" y="1529527"/>
            <a:ext cx="3325836" cy="155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78691-2D20-E349-93D3-5FEE9B20134D}"/>
              </a:ext>
            </a:extLst>
          </p:cNvPr>
          <p:cNvSpPr/>
          <p:nvPr/>
        </p:nvSpPr>
        <p:spPr>
          <a:xfrm>
            <a:off x="4881489" y="2772829"/>
            <a:ext cx="6753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26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 really enjoyed all of the modules. I feel like they are great lessons to help improve both professionally and personally.”</a:t>
            </a:r>
            <a:endParaRPr lang="en-US" sz="2000" b="1" dirty="0">
              <a:solidFill>
                <a:srgbClr val="F26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CCF8C-369B-684E-97C6-F782EBB02F34}"/>
              </a:ext>
            </a:extLst>
          </p:cNvPr>
          <p:cNvSpPr/>
          <p:nvPr/>
        </p:nvSpPr>
        <p:spPr>
          <a:xfrm>
            <a:off x="4881490" y="1529527"/>
            <a:ext cx="6753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D76B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“Great course. I love the takeaways! Excited to really implement a number of these techniques into my everyday life. Awesome job! Thank you!!!”</a:t>
            </a:r>
            <a:endParaRPr lang="en-US" sz="2000" b="1" dirty="0">
              <a:solidFill>
                <a:srgbClr val="0D76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9E667-ECE5-7047-BC9C-BC2B5CBB5256}"/>
              </a:ext>
            </a:extLst>
          </p:cNvPr>
          <p:cNvSpPr/>
          <p:nvPr/>
        </p:nvSpPr>
        <p:spPr>
          <a:xfrm>
            <a:off x="4881489" y="4085171"/>
            <a:ext cx="6625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54B9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“Excellent course with simple take a ways that change be game changers. Thank you!”</a:t>
            </a:r>
            <a:endParaRPr lang="en-US" sz="2000" b="1" dirty="0">
              <a:solidFill>
                <a:srgbClr val="54B9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object, tableware, plate, clock&#10;&#10;Description automatically generated">
            <a:extLst>
              <a:ext uri="{FF2B5EF4-FFF2-40B4-BE49-F238E27FC236}">
                <a16:creationId xmlns:a16="http://schemas.microsoft.com/office/drawing/2014/main" id="{42C44278-E14A-1A45-B5CC-2D127B60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98" y="3447055"/>
            <a:ext cx="3325836" cy="9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8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CF8AFF9-C9BE-A141-9204-E9FD4159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6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tting, screenshot, orange, wooden&#10;&#10;Description automatically generated">
            <a:extLst>
              <a:ext uri="{FF2B5EF4-FFF2-40B4-BE49-F238E27FC236}">
                <a16:creationId xmlns:a16="http://schemas.microsoft.com/office/drawing/2014/main" id="{AE9DE3FC-A2CD-684F-ACE8-F4D15BCC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8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3802-A4EC-8E4A-9D86-6AF1361B2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9B70F-CC0C-C941-A5ED-CAC420C437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78AE9F-D31A-1341-87BD-4E826217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1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B258-6406-EA4B-B3E0-0D46D0DFB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0E24F-87C8-444F-A6E8-5F43CE9336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88DFF3-D628-734A-833E-DEA9126F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FA42-82EF-4945-8AA4-24F84EC0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CD134-D390-E847-85A2-8DE142F84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413"/>
            <a:ext cx="10515600" cy="10318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practice of applying game-based elements, techniques, and strategies to non-game activities.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F4835-728E-E14A-9651-E527D95A137A}"/>
              </a:ext>
            </a:extLst>
          </p:cNvPr>
          <p:cNvSpPr txBox="1">
            <a:spLocks/>
          </p:cNvSpPr>
          <p:nvPr/>
        </p:nvSpPr>
        <p:spPr>
          <a:xfrm>
            <a:off x="838200" y="2562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65A382-CB42-1848-A3DF-0F5F10F7EC0E}"/>
              </a:ext>
            </a:extLst>
          </p:cNvPr>
          <p:cNvSpPr txBox="1">
            <a:spLocks/>
          </p:cNvSpPr>
          <p:nvPr/>
        </p:nvSpPr>
        <p:spPr>
          <a:xfrm>
            <a:off x="838200" y="3506787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Create authentic engagement and buy-in, in order to bring about behavioral changes that last. </a:t>
            </a:r>
          </a:p>
        </p:txBody>
      </p:sp>
    </p:spTree>
    <p:extLst>
      <p:ext uri="{BB962C8B-B14F-4D97-AF65-F5344CB8AC3E}">
        <p14:creationId xmlns:p14="http://schemas.microsoft.com/office/powerpoint/2010/main" val="2727246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07F1FF-B09C-4949-8685-FB90CA61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15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1B9BF9B-0A0C-8A47-8299-7A93338F0767}"/>
              </a:ext>
            </a:extLst>
          </p:cNvPr>
          <p:cNvSpPr txBox="1">
            <a:spLocks/>
          </p:cNvSpPr>
          <p:nvPr/>
        </p:nvSpPr>
        <p:spPr>
          <a:xfrm>
            <a:off x="479023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Dr. Chris Laney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A10555F-0E54-7143-AEAF-CA84B3374AE8}"/>
              </a:ext>
            </a:extLst>
          </p:cNvPr>
          <p:cNvSpPr txBox="1">
            <a:spLocks/>
          </p:cNvSpPr>
          <p:nvPr/>
        </p:nvSpPr>
        <p:spPr>
          <a:xfrm>
            <a:off x="479023" y="1509495"/>
            <a:ext cx="5009965" cy="316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Workforce Education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CareerSource Suncoast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/>
              <a:t>claney@careersourcesc.com</a:t>
            </a:r>
            <a:endParaRPr lang="en-US" sz="2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5243D59-5E7D-E54B-94EC-F82DA25E98A2}"/>
              </a:ext>
            </a:extLst>
          </p:cNvPr>
          <p:cNvSpPr txBox="1">
            <a:spLocks/>
          </p:cNvSpPr>
          <p:nvPr/>
        </p:nvSpPr>
        <p:spPr>
          <a:xfrm>
            <a:off x="6096000" y="413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76B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Blair </a:t>
            </a:r>
            <a:r>
              <a:rPr lang="en-US" dirty="0" err="1"/>
              <a:t>Bloomston</a:t>
            </a:r>
            <a:r>
              <a:rPr lang="en-US" dirty="0"/>
              <a:t>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7CD795D-DC19-3844-905C-C82E9B0B7D57}"/>
              </a:ext>
            </a:extLst>
          </p:cNvPr>
          <p:cNvSpPr txBox="1">
            <a:spLocks/>
          </p:cNvSpPr>
          <p:nvPr/>
        </p:nvSpPr>
        <p:spPr>
          <a:xfrm>
            <a:off x="6096000" y="1465379"/>
            <a:ext cx="5616977" cy="316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76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Partner &amp; VP of Business Development </a:t>
            </a:r>
          </a:p>
          <a:p>
            <a:pPr marL="0" indent="0">
              <a:buNone/>
            </a:pPr>
            <a:r>
              <a:rPr lang="en-US" sz="2400" dirty="0"/>
              <a:t>Game On Nation </a:t>
            </a:r>
          </a:p>
          <a:p>
            <a:pPr marL="0" indent="0">
              <a:buNone/>
            </a:pPr>
            <a:r>
              <a:rPr lang="en-US" sz="2400" dirty="0" err="1"/>
              <a:t>blair@gameonnation.com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483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person, person, table&#10;&#10;Description automatically generated">
            <a:extLst>
              <a:ext uri="{FF2B5EF4-FFF2-40B4-BE49-F238E27FC236}">
                <a16:creationId xmlns:a16="http://schemas.microsoft.com/office/drawing/2014/main" id="{BC72403A-008F-D543-BC54-EAE4506A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0A43B35-6492-C549-AB51-A3D8F02E2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CCC4AB1-051C-F94A-A50E-5DC84C09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4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8189AD4-C03A-F241-BF38-96A55104E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2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9084F69C-B01A-9B4B-8E5E-AD3B5013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nitor, clock, small, table&#10;&#10;Description automatically generated">
            <a:extLst>
              <a:ext uri="{FF2B5EF4-FFF2-40B4-BE49-F238E27FC236}">
                <a16:creationId xmlns:a16="http://schemas.microsoft.com/office/drawing/2014/main" id="{AE254343-0EBF-1549-A323-74F5B423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1CC6CA5-6600-5540-9657-2A3ED4B7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6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25DA7EFABEF439271A3FD99786188" ma:contentTypeVersion="14" ma:contentTypeDescription="Create a new document." ma:contentTypeScope="" ma:versionID="83f5729b119d806f3c9f0b5b27ae4897">
  <xsd:schema xmlns:xsd="http://www.w3.org/2001/XMLSchema" xmlns:xs="http://www.w3.org/2001/XMLSchema" xmlns:p="http://schemas.microsoft.com/office/2006/metadata/properties" xmlns:ns2="9d708fe1-499a-404b-8760-7fadc8efcb04" xmlns:ns3="0ea9a507-3a85-4b04-86ce-1835e911386e" targetNamespace="http://schemas.microsoft.com/office/2006/metadata/properties" ma:root="true" ma:fieldsID="5f94c4f7a8e175909b42d24fc7561050" ns2:_="" ns3:_="">
    <xsd:import namespace="9d708fe1-499a-404b-8760-7fadc8efcb04"/>
    <xsd:import namespace="0ea9a507-3a85-4b04-86ce-1835e9113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08fe1-499a-404b-8760-7fadc8efc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9a507-3a85-4b04-86ce-1835e91138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d708fe1-499a-404b-8760-7fadc8efcb04" xsi:nil="true"/>
  </documentManagement>
</p:properties>
</file>

<file path=customXml/itemProps1.xml><?xml version="1.0" encoding="utf-8"?>
<ds:datastoreItem xmlns:ds="http://schemas.openxmlformats.org/officeDocument/2006/customXml" ds:itemID="{67879FA1-DE9C-4395-AD0B-986F34B10FD6}"/>
</file>

<file path=customXml/itemProps2.xml><?xml version="1.0" encoding="utf-8"?>
<ds:datastoreItem xmlns:ds="http://schemas.openxmlformats.org/officeDocument/2006/customXml" ds:itemID="{2084B5C1-777F-47F1-9059-E158FFE4466F}"/>
</file>

<file path=customXml/itemProps3.xml><?xml version="1.0" encoding="utf-8"?>
<ds:datastoreItem xmlns:ds="http://schemas.openxmlformats.org/officeDocument/2006/customXml" ds:itemID="{27F9A18A-B78F-426A-9943-D4E68EFC938E}"/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278</Words>
  <Application>Microsoft Macintosh PowerPoint</Application>
  <PresentationFormat>Widescreen</PresentationFormat>
  <Paragraphs>57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GAMIFICATION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Essential Skills</vt:lpstr>
      <vt:lpstr>PowerPoint Presentation</vt:lpstr>
      <vt:lpstr>BUILDING  A MINDSET  OF ESSENTIAL  SKILLS</vt:lpstr>
      <vt:lpstr>WHAT MOTIVATES PEOPLE  TO PLAY?</vt:lpstr>
      <vt:lpstr>PowerPoint Presentation</vt:lpstr>
      <vt:lpstr>CASE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Watson</dc:creator>
  <cp:lastModifiedBy>Microsoft Office User</cp:lastModifiedBy>
  <cp:revision>31</cp:revision>
  <dcterms:created xsi:type="dcterms:W3CDTF">2020-09-02T15:06:44Z</dcterms:created>
  <dcterms:modified xsi:type="dcterms:W3CDTF">2020-09-14T12:28:50Z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28288000</vt:r8>
  </property>
  <property fmtid="{D5CDD505-2E9C-101B-9397-08002B2CF9AE}" pid="3" name="ContentTypeId">
    <vt:lpwstr>0x010100CAD25DA7EFABEF439271A3FD99786188</vt:lpwstr>
  </property>
</Properties>
</file>