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ata6.xml" ContentType="application/vnd.openxmlformats-officedocument.drawingml.diagramData+xml"/>
  <Override PartName="/ppt/diagrams/data7.xml" ContentType="application/vnd.openxmlformats-officedocument.drawingml.diagramData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colors2.xml" ContentType="application/vnd.openxmlformats-officedocument.drawingml.diagramColors+xml"/>
  <Override PartName="/ppt/diagrams/layout3.xml" ContentType="application/vnd.openxmlformats-officedocument.drawingml.diagramLayout+xml"/>
  <Override PartName="/ppt/diagrams/layout4.xml" ContentType="application/vnd.openxmlformats-officedocument.drawingml.diagramLayout+xml"/>
  <Override PartName="/ppt/diagrams/quickStyle2.xml" ContentType="application/vnd.openxmlformats-officedocument.drawingml.diagramStyle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quickStyle3.xml" ContentType="application/vnd.openxmlformats-officedocument.drawingml.diagramStyle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colors3.xml" ContentType="application/vnd.openxmlformats-officedocument.drawingml.diagramColors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rawing3.xml" ContentType="application/vnd.ms-office.drawingml.diagramDrawing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2.xml" ContentType="application/vnd.ms-office.drawingml.diagramDrawing+xml"/>
  <Override PartName="/ppt/diagrams/drawing7.xml" ContentType="application/vnd.ms-office.drawingml.diagramDrawing+xml"/>
  <Override PartName="/ppt/diagrams/layout7.xml" ContentType="application/vnd.openxmlformats-officedocument.drawingml.diagram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99" r:id="rId2"/>
    <p:sldId id="273" r:id="rId3"/>
    <p:sldId id="303" r:id="rId4"/>
    <p:sldId id="302" r:id="rId5"/>
    <p:sldId id="275" r:id="rId6"/>
    <p:sldId id="269" r:id="rId7"/>
    <p:sldId id="266" r:id="rId8"/>
    <p:sldId id="265" r:id="rId9"/>
    <p:sldId id="274" r:id="rId10"/>
    <p:sldId id="272" r:id="rId11"/>
    <p:sldId id="270" r:id="rId12"/>
    <p:sldId id="296" r:id="rId13"/>
    <p:sldId id="282" r:id="rId14"/>
    <p:sldId id="271" r:id="rId15"/>
    <p:sldId id="276" r:id="rId16"/>
    <p:sldId id="277" r:id="rId17"/>
    <p:sldId id="278" r:id="rId18"/>
    <p:sldId id="284" r:id="rId19"/>
    <p:sldId id="306" r:id="rId20"/>
    <p:sldId id="288" r:id="rId21"/>
    <p:sldId id="287" r:id="rId22"/>
    <p:sldId id="289" r:id="rId23"/>
    <p:sldId id="305" r:id="rId24"/>
    <p:sldId id="279" r:id="rId25"/>
    <p:sldId id="291" r:id="rId26"/>
    <p:sldId id="292" r:id="rId27"/>
    <p:sldId id="280" r:id="rId28"/>
    <p:sldId id="300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1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2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openxmlformats.org/officeDocument/2006/relationships/customXml" Target="../customXml/item2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C19977-9670-46EA-B0C6-3CBDCC6AECF9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8E6B54-C97C-457F-A190-D092DB3AD9AE}">
      <dgm:prSet phldrT="[Text]"/>
      <dgm:spPr>
        <a:solidFill>
          <a:srgbClr val="8CC63E"/>
        </a:solidFill>
      </dgm:spPr>
      <dgm:t>
        <a:bodyPr/>
        <a:lstStyle/>
        <a:p>
          <a:r>
            <a:rPr lang="en-US" b="1" dirty="0">
              <a:solidFill>
                <a:srgbClr val="002060"/>
              </a:solidFill>
            </a:rPr>
            <a:t>Investors</a:t>
          </a:r>
        </a:p>
      </dgm:t>
    </dgm:pt>
    <dgm:pt modelId="{1CE1C357-A306-4053-A0DE-13BDB5262774}" type="parTrans" cxnId="{B92F7DF1-F865-4A5C-AF95-1AED1452CE48}">
      <dgm:prSet/>
      <dgm:spPr/>
      <dgm:t>
        <a:bodyPr/>
        <a:lstStyle/>
        <a:p>
          <a:endParaRPr lang="en-US"/>
        </a:p>
      </dgm:t>
    </dgm:pt>
    <dgm:pt modelId="{4FA61C16-3F04-4DB9-829B-D2CDA27D964A}" type="sibTrans" cxnId="{B92F7DF1-F865-4A5C-AF95-1AED1452CE48}">
      <dgm:prSet/>
      <dgm:spPr/>
      <dgm:t>
        <a:bodyPr/>
        <a:lstStyle/>
        <a:p>
          <a:endParaRPr lang="en-US"/>
        </a:p>
      </dgm:t>
    </dgm:pt>
    <dgm:pt modelId="{0D4F51AF-5E10-4BEB-8008-612AE393478B}">
      <dgm:prSet phldrT="[Text]"/>
      <dgm:spPr>
        <a:ln w="15875">
          <a:solidFill>
            <a:schemeClr val="accent1"/>
          </a:solidFill>
        </a:ln>
      </dgm:spPr>
      <dgm:t>
        <a:bodyPr/>
        <a:lstStyle/>
        <a:p>
          <a:r>
            <a:rPr lang="en-US" dirty="0"/>
            <a:t>Scholarships</a:t>
          </a:r>
        </a:p>
        <a:p>
          <a:r>
            <a:rPr lang="en-US" dirty="0"/>
            <a:t>Visibility</a:t>
          </a:r>
        </a:p>
        <a:p>
          <a:r>
            <a:rPr lang="en-US" dirty="0"/>
            <a:t>Commitment</a:t>
          </a:r>
        </a:p>
      </dgm:t>
    </dgm:pt>
    <dgm:pt modelId="{35E3538B-AB4B-4B6B-A6B0-89C7C2A97B87}" type="parTrans" cxnId="{E3334892-6714-4C8F-84A8-13E1718F9FA4}">
      <dgm:prSet/>
      <dgm:spPr/>
      <dgm:t>
        <a:bodyPr/>
        <a:lstStyle/>
        <a:p>
          <a:endParaRPr lang="en-US"/>
        </a:p>
      </dgm:t>
    </dgm:pt>
    <dgm:pt modelId="{617F6891-6AA6-4F2D-8786-6FA1E2459C6B}" type="sibTrans" cxnId="{E3334892-6714-4C8F-84A8-13E1718F9FA4}">
      <dgm:prSet/>
      <dgm:spPr/>
      <dgm:t>
        <a:bodyPr/>
        <a:lstStyle/>
        <a:p>
          <a:endParaRPr lang="en-US"/>
        </a:p>
      </dgm:t>
    </dgm:pt>
    <dgm:pt modelId="{ADAF5F06-FFAD-4566-8177-CB676482EE3B}">
      <dgm:prSet phldrT="[Text]"/>
      <dgm:spPr>
        <a:solidFill>
          <a:srgbClr val="8CC63E"/>
        </a:solidFill>
      </dgm:spPr>
      <dgm:t>
        <a:bodyPr/>
        <a:lstStyle/>
        <a:p>
          <a:r>
            <a:rPr lang="en-US" b="1" dirty="0">
              <a:solidFill>
                <a:srgbClr val="002060"/>
              </a:solidFill>
            </a:rPr>
            <a:t>Community Partners</a:t>
          </a:r>
        </a:p>
      </dgm:t>
    </dgm:pt>
    <dgm:pt modelId="{F9B32EDD-9DF5-475C-A7D5-0DF542A380EB}" type="parTrans" cxnId="{334FAA25-5F2E-4E37-B2FF-66B0B34035E5}">
      <dgm:prSet/>
      <dgm:spPr/>
      <dgm:t>
        <a:bodyPr/>
        <a:lstStyle/>
        <a:p>
          <a:endParaRPr lang="en-US"/>
        </a:p>
      </dgm:t>
    </dgm:pt>
    <dgm:pt modelId="{2CDC30A0-40B1-4C5B-B6B0-B98439B226C9}" type="sibTrans" cxnId="{334FAA25-5F2E-4E37-B2FF-66B0B34035E5}">
      <dgm:prSet/>
      <dgm:spPr/>
      <dgm:t>
        <a:bodyPr/>
        <a:lstStyle/>
        <a:p>
          <a:endParaRPr lang="en-US"/>
        </a:p>
      </dgm:t>
    </dgm:pt>
    <dgm:pt modelId="{B88F4073-0B06-4694-92AF-E6D24975854B}">
      <dgm:prSet phldrT="[Text]"/>
      <dgm:spPr>
        <a:ln w="15875">
          <a:solidFill>
            <a:schemeClr val="accent1"/>
          </a:solidFill>
        </a:ln>
      </dgm:spPr>
      <dgm:t>
        <a:bodyPr/>
        <a:lstStyle/>
        <a:p>
          <a:r>
            <a:rPr lang="en-US" dirty="0"/>
            <a:t>Vision</a:t>
          </a:r>
        </a:p>
        <a:p>
          <a:r>
            <a:rPr lang="en-US" dirty="0"/>
            <a:t>Focus</a:t>
          </a:r>
        </a:p>
        <a:p>
          <a:r>
            <a:rPr lang="en-US" dirty="0"/>
            <a:t>Organization</a:t>
          </a:r>
        </a:p>
      </dgm:t>
    </dgm:pt>
    <dgm:pt modelId="{8BEEAB49-D46C-40FF-94C7-C50984B7061C}" type="parTrans" cxnId="{9686F13C-B531-44E4-A440-39C0BC546CB4}">
      <dgm:prSet/>
      <dgm:spPr/>
      <dgm:t>
        <a:bodyPr/>
        <a:lstStyle/>
        <a:p>
          <a:endParaRPr lang="en-US"/>
        </a:p>
      </dgm:t>
    </dgm:pt>
    <dgm:pt modelId="{C4E388EE-30D9-4CDC-A672-215F876303A4}" type="sibTrans" cxnId="{9686F13C-B531-44E4-A440-39C0BC546CB4}">
      <dgm:prSet/>
      <dgm:spPr/>
      <dgm:t>
        <a:bodyPr/>
        <a:lstStyle/>
        <a:p>
          <a:endParaRPr lang="en-US"/>
        </a:p>
      </dgm:t>
    </dgm:pt>
    <dgm:pt modelId="{EEA6ED99-A727-4CD0-A1F5-830FB683F240}">
      <dgm:prSet phldrT="[Text]"/>
      <dgm:spPr>
        <a:solidFill>
          <a:srgbClr val="8CC63E"/>
        </a:solidFill>
      </dgm:spPr>
      <dgm:t>
        <a:bodyPr/>
        <a:lstStyle/>
        <a:p>
          <a:r>
            <a:rPr lang="en-US" b="1" dirty="0">
              <a:solidFill>
                <a:srgbClr val="002060"/>
              </a:solidFill>
            </a:rPr>
            <a:t>Job Seekers</a:t>
          </a:r>
        </a:p>
      </dgm:t>
    </dgm:pt>
    <dgm:pt modelId="{657CE97C-65B7-4D81-8AFB-B8088B99AC8C}" type="parTrans" cxnId="{2A7B9A25-8902-4A0B-92E8-A0E9FD652C3B}">
      <dgm:prSet/>
      <dgm:spPr/>
      <dgm:t>
        <a:bodyPr/>
        <a:lstStyle/>
        <a:p>
          <a:endParaRPr lang="en-US"/>
        </a:p>
      </dgm:t>
    </dgm:pt>
    <dgm:pt modelId="{9F9B6AB4-B767-4054-BDDD-772254654888}" type="sibTrans" cxnId="{2A7B9A25-8902-4A0B-92E8-A0E9FD652C3B}">
      <dgm:prSet/>
      <dgm:spPr/>
      <dgm:t>
        <a:bodyPr/>
        <a:lstStyle/>
        <a:p>
          <a:endParaRPr lang="en-US"/>
        </a:p>
      </dgm:t>
    </dgm:pt>
    <dgm:pt modelId="{DB92660F-03DC-4424-850B-8EBF6E02E22E}">
      <dgm:prSet phldrT="[Text]"/>
      <dgm:spPr>
        <a:ln w="15875">
          <a:solidFill>
            <a:schemeClr val="accent1"/>
          </a:solidFill>
        </a:ln>
      </dgm:spPr>
      <dgm:t>
        <a:bodyPr/>
        <a:lstStyle/>
        <a:p>
          <a:r>
            <a:rPr lang="en-US" dirty="0"/>
            <a:t>Talent</a:t>
          </a:r>
        </a:p>
        <a:p>
          <a:r>
            <a:rPr lang="en-US" dirty="0"/>
            <a:t>Time</a:t>
          </a:r>
        </a:p>
        <a:p>
          <a:r>
            <a:rPr lang="en-US" dirty="0"/>
            <a:t>Productivity</a:t>
          </a:r>
        </a:p>
      </dgm:t>
    </dgm:pt>
    <dgm:pt modelId="{DFFBE9D2-5A0D-4026-9E1D-C3B962F9845D}" type="parTrans" cxnId="{83ABC824-4EB0-405F-8E62-B303EE9A5F49}">
      <dgm:prSet/>
      <dgm:spPr/>
      <dgm:t>
        <a:bodyPr/>
        <a:lstStyle/>
        <a:p>
          <a:endParaRPr lang="en-US"/>
        </a:p>
      </dgm:t>
    </dgm:pt>
    <dgm:pt modelId="{632999DE-7FB3-491E-9B60-2DC69EFB1E48}" type="sibTrans" cxnId="{83ABC824-4EB0-405F-8E62-B303EE9A5F49}">
      <dgm:prSet/>
      <dgm:spPr/>
      <dgm:t>
        <a:bodyPr/>
        <a:lstStyle/>
        <a:p>
          <a:endParaRPr lang="en-US"/>
        </a:p>
      </dgm:t>
    </dgm:pt>
    <dgm:pt modelId="{D6DDA493-2BD0-4D96-BC58-34C73413ABFC}">
      <dgm:prSet/>
      <dgm:spPr>
        <a:solidFill>
          <a:srgbClr val="8CC63E"/>
        </a:solidFill>
      </dgm:spPr>
      <dgm:t>
        <a:bodyPr/>
        <a:lstStyle/>
        <a:p>
          <a:r>
            <a:rPr lang="en-US" b="1" dirty="0">
              <a:solidFill>
                <a:srgbClr val="002060"/>
              </a:solidFill>
            </a:rPr>
            <a:t>Employers</a:t>
          </a:r>
        </a:p>
      </dgm:t>
    </dgm:pt>
    <dgm:pt modelId="{A62FD8DC-9E90-421D-A0AF-A86E9B3951AF}" type="parTrans" cxnId="{3C310DD2-29F3-400D-9A94-C81FDBE0DE0E}">
      <dgm:prSet/>
      <dgm:spPr/>
      <dgm:t>
        <a:bodyPr/>
        <a:lstStyle/>
        <a:p>
          <a:endParaRPr lang="en-US"/>
        </a:p>
      </dgm:t>
    </dgm:pt>
    <dgm:pt modelId="{2B5B8F9A-09E6-4A3D-B5F2-F6164743ACDA}" type="sibTrans" cxnId="{3C310DD2-29F3-400D-9A94-C81FDBE0DE0E}">
      <dgm:prSet/>
      <dgm:spPr/>
      <dgm:t>
        <a:bodyPr/>
        <a:lstStyle/>
        <a:p>
          <a:endParaRPr lang="en-US"/>
        </a:p>
      </dgm:t>
    </dgm:pt>
    <dgm:pt modelId="{960C49DE-231A-41D3-B28D-09CCC1BC0A86}" type="pres">
      <dgm:prSet presAssocID="{D5C19977-9670-46EA-B0C6-3CBDCC6AECF9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67D6F2C0-4E98-412D-93FE-566EB4B189FB}" type="pres">
      <dgm:prSet presAssocID="{D28E6B54-C97C-457F-A190-D092DB3AD9AE}" presName="parentText1" presStyleLbl="node1" presStyleIdx="0" presStyleCnt="4">
        <dgm:presLayoutVars>
          <dgm:chMax/>
          <dgm:chPref val="3"/>
          <dgm:bulletEnabled val="1"/>
        </dgm:presLayoutVars>
      </dgm:prSet>
      <dgm:spPr/>
    </dgm:pt>
    <dgm:pt modelId="{A6DC9CF0-0ADC-4623-8BFD-071CCE59C542}" type="pres">
      <dgm:prSet presAssocID="{D28E6B54-C97C-457F-A190-D092DB3AD9AE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</dgm:pt>
    <dgm:pt modelId="{58223578-CC13-48C8-A90B-A0DA7CD01E53}" type="pres">
      <dgm:prSet presAssocID="{ADAF5F06-FFAD-4566-8177-CB676482EE3B}" presName="parentText2" presStyleLbl="node1" presStyleIdx="1" presStyleCnt="4">
        <dgm:presLayoutVars>
          <dgm:chMax/>
          <dgm:chPref val="3"/>
          <dgm:bulletEnabled val="1"/>
        </dgm:presLayoutVars>
      </dgm:prSet>
      <dgm:spPr/>
    </dgm:pt>
    <dgm:pt modelId="{DDCC340C-881C-4335-8A0B-D4DF401C8795}" type="pres">
      <dgm:prSet presAssocID="{ADAF5F06-FFAD-4566-8177-CB676482EE3B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</dgm:pt>
    <dgm:pt modelId="{8739BEA6-F100-42B2-874C-27BE9F5DAAC2}" type="pres">
      <dgm:prSet presAssocID="{EEA6ED99-A727-4CD0-A1F5-830FB683F240}" presName="parentText3" presStyleLbl="node1" presStyleIdx="2" presStyleCnt="4">
        <dgm:presLayoutVars>
          <dgm:chMax/>
          <dgm:chPref val="3"/>
          <dgm:bulletEnabled val="1"/>
        </dgm:presLayoutVars>
      </dgm:prSet>
      <dgm:spPr/>
    </dgm:pt>
    <dgm:pt modelId="{D4170D5A-C8AC-4D67-9897-AB3B3DC4D17D}" type="pres">
      <dgm:prSet presAssocID="{EEA6ED99-A727-4CD0-A1F5-830FB683F240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</dgm:pt>
    <dgm:pt modelId="{3253DFCF-EE19-48AB-82A0-29422477748C}" type="pres">
      <dgm:prSet presAssocID="{D6DDA493-2BD0-4D96-BC58-34C73413ABFC}" presName="parentText4" presStyleLbl="node1" presStyleIdx="3" presStyleCnt="4">
        <dgm:presLayoutVars>
          <dgm:chMax/>
          <dgm:chPref val="3"/>
          <dgm:bulletEnabled val="1"/>
        </dgm:presLayoutVars>
      </dgm:prSet>
      <dgm:spPr/>
    </dgm:pt>
  </dgm:ptLst>
  <dgm:cxnLst>
    <dgm:cxn modelId="{83ABC824-4EB0-405F-8E62-B303EE9A5F49}" srcId="{EEA6ED99-A727-4CD0-A1F5-830FB683F240}" destId="{DB92660F-03DC-4424-850B-8EBF6E02E22E}" srcOrd="0" destOrd="0" parTransId="{DFFBE9D2-5A0D-4026-9E1D-C3B962F9845D}" sibTransId="{632999DE-7FB3-491E-9B60-2DC69EFB1E48}"/>
    <dgm:cxn modelId="{2A7B9A25-8902-4A0B-92E8-A0E9FD652C3B}" srcId="{D5C19977-9670-46EA-B0C6-3CBDCC6AECF9}" destId="{EEA6ED99-A727-4CD0-A1F5-830FB683F240}" srcOrd="2" destOrd="0" parTransId="{657CE97C-65B7-4D81-8AFB-B8088B99AC8C}" sibTransId="{9F9B6AB4-B767-4054-BDDD-772254654888}"/>
    <dgm:cxn modelId="{334FAA25-5F2E-4E37-B2FF-66B0B34035E5}" srcId="{D5C19977-9670-46EA-B0C6-3CBDCC6AECF9}" destId="{ADAF5F06-FFAD-4566-8177-CB676482EE3B}" srcOrd="1" destOrd="0" parTransId="{F9B32EDD-9DF5-475C-A7D5-0DF542A380EB}" sibTransId="{2CDC30A0-40B1-4C5B-B6B0-B98439B226C9}"/>
    <dgm:cxn modelId="{1D870D27-18D9-42F4-8857-9241C6809EB6}" type="presOf" srcId="{DB92660F-03DC-4424-850B-8EBF6E02E22E}" destId="{D4170D5A-C8AC-4D67-9897-AB3B3DC4D17D}" srcOrd="0" destOrd="0" presId="urn:microsoft.com/office/officeart/2009/3/layout/IncreasingArrowsProcess"/>
    <dgm:cxn modelId="{A375232F-A96D-4104-9F11-A18DA6E396DB}" type="presOf" srcId="{0D4F51AF-5E10-4BEB-8008-612AE393478B}" destId="{A6DC9CF0-0ADC-4623-8BFD-071CCE59C542}" srcOrd="0" destOrd="0" presId="urn:microsoft.com/office/officeart/2009/3/layout/IncreasingArrowsProcess"/>
    <dgm:cxn modelId="{24A7BE38-4010-477C-B763-42F95D4FDEC6}" type="presOf" srcId="{ADAF5F06-FFAD-4566-8177-CB676482EE3B}" destId="{58223578-CC13-48C8-A90B-A0DA7CD01E53}" srcOrd="0" destOrd="0" presId="urn:microsoft.com/office/officeart/2009/3/layout/IncreasingArrowsProcess"/>
    <dgm:cxn modelId="{9686F13C-B531-44E4-A440-39C0BC546CB4}" srcId="{ADAF5F06-FFAD-4566-8177-CB676482EE3B}" destId="{B88F4073-0B06-4694-92AF-E6D24975854B}" srcOrd="0" destOrd="0" parTransId="{8BEEAB49-D46C-40FF-94C7-C50984B7061C}" sibTransId="{C4E388EE-30D9-4CDC-A672-215F876303A4}"/>
    <dgm:cxn modelId="{C0659544-15AC-4168-A1DF-C2D00FAF8ACB}" type="presOf" srcId="{EEA6ED99-A727-4CD0-A1F5-830FB683F240}" destId="{8739BEA6-F100-42B2-874C-27BE9F5DAAC2}" srcOrd="0" destOrd="0" presId="urn:microsoft.com/office/officeart/2009/3/layout/IncreasingArrowsProcess"/>
    <dgm:cxn modelId="{89D5C871-73B3-43CC-9C5C-9886240A5341}" type="presOf" srcId="{D6DDA493-2BD0-4D96-BC58-34C73413ABFC}" destId="{3253DFCF-EE19-48AB-82A0-29422477748C}" srcOrd="0" destOrd="0" presId="urn:microsoft.com/office/officeart/2009/3/layout/IncreasingArrowsProcess"/>
    <dgm:cxn modelId="{ED3FC455-2151-4BF8-BEE2-34E224B7610F}" type="presOf" srcId="{D5C19977-9670-46EA-B0C6-3CBDCC6AECF9}" destId="{960C49DE-231A-41D3-B28D-09CCC1BC0A86}" srcOrd="0" destOrd="0" presId="urn:microsoft.com/office/officeart/2009/3/layout/IncreasingArrowsProcess"/>
    <dgm:cxn modelId="{8DA20A92-8142-414C-BBF6-FAEAED65C874}" type="presOf" srcId="{B88F4073-0B06-4694-92AF-E6D24975854B}" destId="{DDCC340C-881C-4335-8A0B-D4DF401C8795}" srcOrd="0" destOrd="0" presId="urn:microsoft.com/office/officeart/2009/3/layout/IncreasingArrowsProcess"/>
    <dgm:cxn modelId="{E3334892-6714-4C8F-84A8-13E1718F9FA4}" srcId="{D28E6B54-C97C-457F-A190-D092DB3AD9AE}" destId="{0D4F51AF-5E10-4BEB-8008-612AE393478B}" srcOrd="0" destOrd="0" parTransId="{35E3538B-AB4B-4B6B-A6B0-89C7C2A97B87}" sibTransId="{617F6891-6AA6-4F2D-8786-6FA1E2459C6B}"/>
    <dgm:cxn modelId="{30C0DDA6-2EC9-4FDD-8068-97F5F1493DDA}" type="presOf" srcId="{D28E6B54-C97C-457F-A190-D092DB3AD9AE}" destId="{67D6F2C0-4E98-412D-93FE-566EB4B189FB}" srcOrd="0" destOrd="0" presId="urn:microsoft.com/office/officeart/2009/3/layout/IncreasingArrowsProcess"/>
    <dgm:cxn modelId="{3C310DD2-29F3-400D-9A94-C81FDBE0DE0E}" srcId="{D5C19977-9670-46EA-B0C6-3CBDCC6AECF9}" destId="{D6DDA493-2BD0-4D96-BC58-34C73413ABFC}" srcOrd="3" destOrd="0" parTransId="{A62FD8DC-9E90-421D-A0AF-A86E9B3951AF}" sibTransId="{2B5B8F9A-09E6-4A3D-B5F2-F6164743ACDA}"/>
    <dgm:cxn modelId="{B92F7DF1-F865-4A5C-AF95-1AED1452CE48}" srcId="{D5C19977-9670-46EA-B0C6-3CBDCC6AECF9}" destId="{D28E6B54-C97C-457F-A190-D092DB3AD9AE}" srcOrd="0" destOrd="0" parTransId="{1CE1C357-A306-4053-A0DE-13BDB5262774}" sibTransId="{4FA61C16-3F04-4DB9-829B-D2CDA27D964A}"/>
    <dgm:cxn modelId="{2A0CA8FA-A5B4-4573-939F-84460CC18DFD}" type="presParOf" srcId="{960C49DE-231A-41D3-B28D-09CCC1BC0A86}" destId="{67D6F2C0-4E98-412D-93FE-566EB4B189FB}" srcOrd="0" destOrd="0" presId="urn:microsoft.com/office/officeart/2009/3/layout/IncreasingArrowsProcess"/>
    <dgm:cxn modelId="{0CEE983C-6099-4AD2-A3A7-51475DE12851}" type="presParOf" srcId="{960C49DE-231A-41D3-B28D-09CCC1BC0A86}" destId="{A6DC9CF0-0ADC-4623-8BFD-071CCE59C542}" srcOrd="1" destOrd="0" presId="urn:microsoft.com/office/officeart/2009/3/layout/IncreasingArrowsProcess"/>
    <dgm:cxn modelId="{EA23D006-B6B5-48B0-9F24-6418D1DB63DA}" type="presParOf" srcId="{960C49DE-231A-41D3-B28D-09CCC1BC0A86}" destId="{58223578-CC13-48C8-A90B-A0DA7CD01E53}" srcOrd="2" destOrd="0" presId="urn:microsoft.com/office/officeart/2009/3/layout/IncreasingArrowsProcess"/>
    <dgm:cxn modelId="{A8EEBEFC-0D2B-43B4-AB32-406FED56F4A8}" type="presParOf" srcId="{960C49DE-231A-41D3-B28D-09CCC1BC0A86}" destId="{DDCC340C-881C-4335-8A0B-D4DF401C8795}" srcOrd="3" destOrd="0" presId="urn:microsoft.com/office/officeart/2009/3/layout/IncreasingArrowsProcess"/>
    <dgm:cxn modelId="{2A4CB225-A06D-4351-8739-FCE3ED10D122}" type="presParOf" srcId="{960C49DE-231A-41D3-B28D-09CCC1BC0A86}" destId="{8739BEA6-F100-42B2-874C-27BE9F5DAAC2}" srcOrd="4" destOrd="0" presId="urn:microsoft.com/office/officeart/2009/3/layout/IncreasingArrowsProcess"/>
    <dgm:cxn modelId="{2851E18A-31B6-4B6D-A422-254E53FB6CF1}" type="presParOf" srcId="{960C49DE-231A-41D3-B28D-09CCC1BC0A86}" destId="{D4170D5A-C8AC-4D67-9897-AB3B3DC4D17D}" srcOrd="5" destOrd="0" presId="urn:microsoft.com/office/officeart/2009/3/layout/IncreasingArrowsProcess"/>
    <dgm:cxn modelId="{8EF97AD1-5368-44DA-82B6-96F57F974219}" type="presParOf" srcId="{960C49DE-231A-41D3-B28D-09CCC1BC0A86}" destId="{3253DFCF-EE19-48AB-82A0-29422477748C}" srcOrd="6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31D55E-E4B8-4E17-AA89-13EC0A159F6D}" type="doc">
      <dgm:prSet loTypeId="urn:microsoft.com/office/officeart/2005/8/layout/hProcess9" loCatId="process" qsTypeId="urn:microsoft.com/office/officeart/2005/8/quickstyle/simple1" qsCatId="simple" csTypeId="urn:microsoft.com/office/officeart/2005/8/colors/accent0_3" csCatId="mainScheme" phldr="1"/>
      <dgm:spPr/>
    </dgm:pt>
    <dgm:pt modelId="{020F8CAF-BAC1-461A-8766-DB9C4BE74CDA}">
      <dgm:prSet phldrT="[Text]"/>
      <dgm:spPr>
        <a:xfrm>
          <a:off x="1741" y="532227"/>
          <a:ext cx="761614" cy="709636"/>
        </a:xfrm>
        <a:solidFill>
          <a:srgbClr val="230EA0"/>
        </a:solidFill>
      </dgm:spPr>
      <dgm:t>
        <a:bodyPr/>
        <a:lstStyle/>
        <a:p>
          <a:r>
            <a:rPr lang="en-US" b="1">
              <a:latin typeface="Calibri" panose="020F0502020204030204"/>
              <a:ea typeface="+mn-ea"/>
              <a:cs typeface="+mn-cs"/>
            </a:rPr>
            <a:t>Recruit Candidates</a:t>
          </a:r>
        </a:p>
      </dgm:t>
    </dgm:pt>
    <dgm:pt modelId="{9E3CD55A-2B2A-4285-848B-318614E5324C}" type="parTrans" cxnId="{0CA13FD9-46FD-4D03-B175-D6C38F027329}">
      <dgm:prSet/>
      <dgm:spPr/>
      <dgm:t>
        <a:bodyPr/>
        <a:lstStyle/>
        <a:p>
          <a:endParaRPr lang="en-US"/>
        </a:p>
      </dgm:t>
    </dgm:pt>
    <dgm:pt modelId="{ECEC00A0-2892-42C1-956F-E017A85EB6DB}" type="sibTrans" cxnId="{0CA13FD9-46FD-4D03-B175-D6C38F027329}">
      <dgm:prSet/>
      <dgm:spPr/>
      <dgm:t>
        <a:bodyPr/>
        <a:lstStyle/>
        <a:p>
          <a:endParaRPr lang="en-US"/>
        </a:p>
      </dgm:t>
    </dgm:pt>
    <dgm:pt modelId="{964C9760-3E88-4F53-A7DC-55E2753FA526}">
      <dgm:prSet phldrT="[Text]"/>
      <dgm:spPr>
        <a:xfrm>
          <a:off x="801437" y="532227"/>
          <a:ext cx="761614" cy="709636"/>
        </a:xfrm>
        <a:solidFill>
          <a:srgbClr val="230EA0"/>
        </a:solidFill>
      </dgm:spPr>
      <dgm:t>
        <a:bodyPr/>
        <a:lstStyle/>
        <a:p>
          <a:r>
            <a:rPr lang="en-US" b="1">
              <a:latin typeface="Calibri" panose="020F0502020204030204"/>
              <a:ea typeface="+mn-ea"/>
              <a:cs typeface="+mn-cs"/>
            </a:rPr>
            <a:t>WorkKeys Testing</a:t>
          </a:r>
        </a:p>
      </dgm:t>
    </dgm:pt>
    <dgm:pt modelId="{06964FA8-EB63-4E38-9E67-0928C2AE63BD}" type="parTrans" cxnId="{32C3B22F-9D39-4143-B8F8-8CBDE9B2829C}">
      <dgm:prSet/>
      <dgm:spPr/>
      <dgm:t>
        <a:bodyPr/>
        <a:lstStyle/>
        <a:p>
          <a:endParaRPr lang="en-US"/>
        </a:p>
      </dgm:t>
    </dgm:pt>
    <dgm:pt modelId="{ABA613A2-00A0-4A15-97FF-594AD9524EF9}" type="sibTrans" cxnId="{32C3B22F-9D39-4143-B8F8-8CBDE9B2829C}">
      <dgm:prSet/>
      <dgm:spPr/>
      <dgm:t>
        <a:bodyPr/>
        <a:lstStyle/>
        <a:p>
          <a:endParaRPr lang="en-US"/>
        </a:p>
      </dgm:t>
    </dgm:pt>
    <dgm:pt modelId="{0724145A-7672-412E-8522-AF2E405DB7F5}">
      <dgm:prSet phldrT="[Text]"/>
      <dgm:spPr>
        <a:xfrm>
          <a:off x="1601132" y="532227"/>
          <a:ext cx="761614" cy="709636"/>
        </a:xfrm>
        <a:solidFill>
          <a:srgbClr val="230EA0"/>
        </a:solidFill>
      </dgm:spPr>
      <dgm:t>
        <a:bodyPr/>
        <a:lstStyle/>
        <a:p>
          <a:r>
            <a:rPr lang="en-US" b="1">
              <a:latin typeface="Calibri" panose="020F0502020204030204"/>
              <a:ea typeface="+mn-ea"/>
              <a:cs typeface="+mn-cs"/>
            </a:rPr>
            <a:t>Drug Screening</a:t>
          </a:r>
        </a:p>
      </dgm:t>
    </dgm:pt>
    <dgm:pt modelId="{240EE278-3969-40C2-A675-634AD785DBA2}" type="parTrans" cxnId="{3DB7060C-A5C7-4236-994D-79BB8924DD68}">
      <dgm:prSet/>
      <dgm:spPr/>
      <dgm:t>
        <a:bodyPr/>
        <a:lstStyle/>
        <a:p>
          <a:endParaRPr lang="en-US"/>
        </a:p>
      </dgm:t>
    </dgm:pt>
    <dgm:pt modelId="{AD9202AF-1B49-4DDE-A682-97157689143F}" type="sibTrans" cxnId="{3DB7060C-A5C7-4236-994D-79BB8924DD68}">
      <dgm:prSet/>
      <dgm:spPr/>
      <dgm:t>
        <a:bodyPr/>
        <a:lstStyle/>
        <a:p>
          <a:endParaRPr lang="en-US"/>
        </a:p>
      </dgm:t>
    </dgm:pt>
    <dgm:pt modelId="{39A0DB07-D8E8-4053-AD48-343F177EBA4A}">
      <dgm:prSet/>
      <dgm:spPr>
        <a:xfrm>
          <a:off x="2400828" y="532227"/>
          <a:ext cx="761614" cy="709636"/>
        </a:xfrm>
        <a:solidFill>
          <a:srgbClr val="230EA0"/>
        </a:solidFill>
      </dgm:spPr>
      <dgm:t>
        <a:bodyPr/>
        <a:lstStyle/>
        <a:p>
          <a:r>
            <a:rPr lang="en-US" b="1">
              <a:latin typeface="Calibri" panose="020F0502020204030204"/>
              <a:ea typeface="+mn-ea"/>
              <a:cs typeface="+mn-cs"/>
            </a:rPr>
            <a:t>Interview</a:t>
          </a:r>
        </a:p>
      </dgm:t>
    </dgm:pt>
    <dgm:pt modelId="{BC58D411-7809-404B-BB59-76759616AD9C}" type="parTrans" cxnId="{F820E4EA-CF0A-4C03-B3B0-C50D3F0C4E97}">
      <dgm:prSet/>
      <dgm:spPr/>
      <dgm:t>
        <a:bodyPr/>
        <a:lstStyle/>
        <a:p>
          <a:endParaRPr lang="en-US"/>
        </a:p>
      </dgm:t>
    </dgm:pt>
    <dgm:pt modelId="{1DE792D2-C3BC-496C-97B5-8D9EC2052CD4}" type="sibTrans" cxnId="{F820E4EA-CF0A-4C03-B3B0-C50D3F0C4E97}">
      <dgm:prSet/>
      <dgm:spPr/>
      <dgm:t>
        <a:bodyPr/>
        <a:lstStyle/>
        <a:p>
          <a:endParaRPr lang="en-US"/>
        </a:p>
      </dgm:t>
    </dgm:pt>
    <dgm:pt modelId="{7A9CF207-C904-4E60-90C2-FB6E995FDF0A}">
      <dgm:prSet/>
      <dgm:spPr>
        <a:xfrm>
          <a:off x="3200523" y="532227"/>
          <a:ext cx="761614" cy="709636"/>
        </a:xfrm>
        <a:solidFill>
          <a:srgbClr val="230EA0"/>
        </a:solidFill>
      </dgm:spPr>
      <dgm:t>
        <a:bodyPr/>
        <a:lstStyle/>
        <a:p>
          <a:r>
            <a:rPr lang="en-US" b="1" dirty="0">
              <a:latin typeface="Calibri" panose="020F0502020204030204"/>
              <a:ea typeface="+mn-ea"/>
              <a:cs typeface="+mn-cs"/>
            </a:rPr>
            <a:t>AWARD</a:t>
          </a:r>
        </a:p>
        <a:p>
          <a:r>
            <a:rPr lang="en-US" b="1" dirty="0">
              <a:latin typeface="Calibri" panose="020F0502020204030204"/>
              <a:ea typeface="+mn-ea"/>
              <a:cs typeface="+mn-cs"/>
            </a:rPr>
            <a:t>SCHOLARSHIP</a:t>
          </a:r>
        </a:p>
      </dgm:t>
    </dgm:pt>
    <dgm:pt modelId="{D5C7FC0E-5197-4131-9371-F48C59CCCCBA}" type="parTrans" cxnId="{52508AE5-81A7-4AB3-8281-653C71AF8978}">
      <dgm:prSet/>
      <dgm:spPr/>
      <dgm:t>
        <a:bodyPr/>
        <a:lstStyle/>
        <a:p>
          <a:endParaRPr lang="en-US"/>
        </a:p>
      </dgm:t>
    </dgm:pt>
    <dgm:pt modelId="{F4BA578F-EA88-4C71-AB4B-1580D38D62FE}" type="sibTrans" cxnId="{52508AE5-81A7-4AB3-8281-653C71AF8978}">
      <dgm:prSet/>
      <dgm:spPr/>
      <dgm:t>
        <a:bodyPr/>
        <a:lstStyle/>
        <a:p>
          <a:endParaRPr lang="en-US"/>
        </a:p>
      </dgm:t>
    </dgm:pt>
    <dgm:pt modelId="{E2191C03-867A-4DD2-9BBC-16E194CAB815}" type="pres">
      <dgm:prSet presAssocID="{6531D55E-E4B8-4E17-AA89-13EC0A159F6D}" presName="CompostProcess" presStyleCnt="0">
        <dgm:presLayoutVars>
          <dgm:dir/>
          <dgm:resizeHandles val="exact"/>
        </dgm:presLayoutVars>
      </dgm:prSet>
      <dgm:spPr/>
    </dgm:pt>
    <dgm:pt modelId="{A8482547-94BD-4F42-9BF7-BD53BB78B233}" type="pres">
      <dgm:prSet presAssocID="{6531D55E-E4B8-4E17-AA89-13EC0A159F6D}" presName="arrow" presStyleLbl="bgShp" presStyleIdx="0" presStyleCnt="1"/>
      <dgm:spPr>
        <a:xfrm>
          <a:off x="297290" y="0"/>
          <a:ext cx="3369298" cy="1774091"/>
        </a:xfrm>
        <a:prstGeom prst="rightArrow">
          <a:avLst/>
        </a:prstGeom>
      </dgm:spPr>
    </dgm:pt>
    <dgm:pt modelId="{2695CED9-D51A-459A-BB13-BFC1FB8241A7}" type="pres">
      <dgm:prSet presAssocID="{6531D55E-E4B8-4E17-AA89-13EC0A159F6D}" presName="linearProcess" presStyleCnt="0"/>
      <dgm:spPr/>
    </dgm:pt>
    <dgm:pt modelId="{772BF27C-B8A8-43D3-9C88-65714DF76524}" type="pres">
      <dgm:prSet presAssocID="{020F8CAF-BAC1-461A-8766-DB9C4BE74CDA}" presName="textNode" presStyleLbl="node1" presStyleIdx="0" presStyleCnt="5">
        <dgm:presLayoutVars>
          <dgm:bulletEnabled val="1"/>
        </dgm:presLayoutVars>
      </dgm:prSet>
      <dgm:spPr>
        <a:prstGeom prst="roundRect">
          <a:avLst/>
        </a:prstGeom>
      </dgm:spPr>
    </dgm:pt>
    <dgm:pt modelId="{842CA939-CC4B-48DE-BEC4-8040BE2FCC7A}" type="pres">
      <dgm:prSet presAssocID="{ECEC00A0-2892-42C1-956F-E017A85EB6DB}" presName="sibTrans" presStyleCnt="0"/>
      <dgm:spPr/>
    </dgm:pt>
    <dgm:pt modelId="{E732E8A2-DAB2-41C0-BFD4-901CDE3798A0}" type="pres">
      <dgm:prSet presAssocID="{964C9760-3E88-4F53-A7DC-55E2753FA526}" presName="textNode" presStyleLbl="node1" presStyleIdx="1" presStyleCnt="5">
        <dgm:presLayoutVars>
          <dgm:bulletEnabled val="1"/>
        </dgm:presLayoutVars>
      </dgm:prSet>
      <dgm:spPr>
        <a:prstGeom prst="roundRect">
          <a:avLst/>
        </a:prstGeom>
      </dgm:spPr>
    </dgm:pt>
    <dgm:pt modelId="{5233B61E-366D-4DF6-ACB0-6219E2799E7E}" type="pres">
      <dgm:prSet presAssocID="{ABA613A2-00A0-4A15-97FF-594AD9524EF9}" presName="sibTrans" presStyleCnt="0"/>
      <dgm:spPr/>
    </dgm:pt>
    <dgm:pt modelId="{BDB1F346-6540-4959-A2B0-C9BCF61CBE99}" type="pres">
      <dgm:prSet presAssocID="{0724145A-7672-412E-8522-AF2E405DB7F5}" presName="textNode" presStyleLbl="node1" presStyleIdx="2" presStyleCnt="5">
        <dgm:presLayoutVars>
          <dgm:bulletEnabled val="1"/>
        </dgm:presLayoutVars>
      </dgm:prSet>
      <dgm:spPr>
        <a:prstGeom prst="roundRect">
          <a:avLst/>
        </a:prstGeom>
      </dgm:spPr>
    </dgm:pt>
    <dgm:pt modelId="{3A836093-D4DA-4F4C-A090-E339EEF542C8}" type="pres">
      <dgm:prSet presAssocID="{AD9202AF-1B49-4DDE-A682-97157689143F}" presName="sibTrans" presStyleCnt="0"/>
      <dgm:spPr/>
    </dgm:pt>
    <dgm:pt modelId="{1400A108-0AFB-450F-B662-C68434347D25}" type="pres">
      <dgm:prSet presAssocID="{39A0DB07-D8E8-4053-AD48-343F177EBA4A}" presName="textNode" presStyleLbl="node1" presStyleIdx="3" presStyleCnt="5">
        <dgm:presLayoutVars>
          <dgm:bulletEnabled val="1"/>
        </dgm:presLayoutVars>
      </dgm:prSet>
      <dgm:spPr>
        <a:prstGeom prst="roundRect">
          <a:avLst/>
        </a:prstGeom>
      </dgm:spPr>
    </dgm:pt>
    <dgm:pt modelId="{0863098F-5821-45F2-A785-F72CC803943C}" type="pres">
      <dgm:prSet presAssocID="{1DE792D2-C3BC-496C-97B5-8D9EC2052CD4}" presName="sibTrans" presStyleCnt="0"/>
      <dgm:spPr/>
    </dgm:pt>
    <dgm:pt modelId="{2BF39E9E-AC1D-4C00-B57A-5F38E198F04F}" type="pres">
      <dgm:prSet presAssocID="{7A9CF207-C904-4E60-90C2-FB6E995FDF0A}" presName="textNode" presStyleLbl="node1" presStyleIdx="4" presStyleCnt="5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3DB7060C-A5C7-4236-994D-79BB8924DD68}" srcId="{6531D55E-E4B8-4E17-AA89-13EC0A159F6D}" destId="{0724145A-7672-412E-8522-AF2E405DB7F5}" srcOrd="2" destOrd="0" parTransId="{240EE278-3969-40C2-A675-634AD785DBA2}" sibTransId="{AD9202AF-1B49-4DDE-A682-97157689143F}"/>
    <dgm:cxn modelId="{32C3B22F-9D39-4143-B8F8-8CBDE9B2829C}" srcId="{6531D55E-E4B8-4E17-AA89-13EC0A159F6D}" destId="{964C9760-3E88-4F53-A7DC-55E2753FA526}" srcOrd="1" destOrd="0" parTransId="{06964FA8-EB63-4E38-9E67-0928C2AE63BD}" sibTransId="{ABA613A2-00A0-4A15-97FF-594AD9524EF9}"/>
    <dgm:cxn modelId="{E3272261-CF51-4FB7-8F12-846DF87AAE57}" type="presOf" srcId="{6531D55E-E4B8-4E17-AA89-13EC0A159F6D}" destId="{E2191C03-867A-4DD2-9BBC-16E194CAB815}" srcOrd="0" destOrd="0" presId="urn:microsoft.com/office/officeart/2005/8/layout/hProcess9"/>
    <dgm:cxn modelId="{518E0567-830A-478E-9E23-1887CA9C9AB1}" type="presOf" srcId="{7A9CF207-C904-4E60-90C2-FB6E995FDF0A}" destId="{2BF39E9E-AC1D-4C00-B57A-5F38E198F04F}" srcOrd="0" destOrd="0" presId="urn:microsoft.com/office/officeart/2005/8/layout/hProcess9"/>
    <dgm:cxn modelId="{B9A50276-7891-4646-A1AC-94860A9DEE5C}" type="presOf" srcId="{020F8CAF-BAC1-461A-8766-DB9C4BE74CDA}" destId="{772BF27C-B8A8-43D3-9C88-65714DF76524}" srcOrd="0" destOrd="0" presId="urn:microsoft.com/office/officeart/2005/8/layout/hProcess9"/>
    <dgm:cxn modelId="{B9AF77A1-A8A6-4AFF-B551-164E8EC4DAB2}" type="presOf" srcId="{39A0DB07-D8E8-4053-AD48-343F177EBA4A}" destId="{1400A108-0AFB-450F-B662-C68434347D25}" srcOrd="0" destOrd="0" presId="urn:microsoft.com/office/officeart/2005/8/layout/hProcess9"/>
    <dgm:cxn modelId="{256EEFB2-BFD7-46B0-8243-6F334AA3FBE6}" type="presOf" srcId="{964C9760-3E88-4F53-A7DC-55E2753FA526}" destId="{E732E8A2-DAB2-41C0-BFD4-901CDE3798A0}" srcOrd="0" destOrd="0" presId="urn:microsoft.com/office/officeart/2005/8/layout/hProcess9"/>
    <dgm:cxn modelId="{A57D88C3-7FC7-47A8-BF5F-2E52CD4DFF36}" type="presOf" srcId="{0724145A-7672-412E-8522-AF2E405DB7F5}" destId="{BDB1F346-6540-4959-A2B0-C9BCF61CBE99}" srcOrd="0" destOrd="0" presId="urn:microsoft.com/office/officeart/2005/8/layout/hProcess9"/>
    <dgm:cxn modelId="{0CA13FD9-46FD-4D03-B175-D6C38F027329}" srcId="{6531D55E-E4B8-4E17-AA89-13EC0A159F6D}" destId="{020F8CAF-BAC1-461A-8766-DB9C4BE74CDA}" srcOrd="0" destOrd="0" parTransId="{9E3CD55A-2B2A-4285-848B-318614E5324C}" sibTransId="{ECEC00A0-2892-42C1-956F-E017A85EB6DB}"/>
    <dgm:cxn modelId="{52508AE5-81A7-4AB3-8281-653C71AF8978}" srcId="{6531D55E-E4B8-4E17-AA89-13EC0A159F6D}" destId="{7A9CF207-C904-4E60-90C2-FB6E995FDF0A}" srcOrd="4" destOrd="0" parTransId="{D5C7FC0E-5197-4131-9371-F48C59CCCCBA}" sibTransId="{F4BA578F-EA88-4C71-AB4B-1580D38D62FE}"/>
    <dgm:cxn modelId="{F820E4EA-CF0A-4C03-B3B0-C50D3F0C4E97}" srcId="{6531D55E-E4B8-4E17-AA89-13EC0A159F6D}" destId="{39A0DB07-D8E8-4053-AD48-343F177EBA4A}" srcOrd="3" destOrd="0" parTransId="{BC58D411-7809-404B-BB59-76759616AD9C}" sibTransId="{1DE792D2-C3BC-496C-97B5-8D9EC2052CD4}"/>
    <dgm:cxn modelId="{C5FA53DD-9782-4588-A455-3CBFF5442CF0}" type="presParOf" srcId="{E2191C03-867A-4DD2-9BBC-16E194CAB815}" destId="{A8482547-94BD-4F42-9BF7-BD53BB78B233}" srcOrd="0" destOrd="0" presId="urn:microsoft.com/office/officeart/2005/8/layout/hProcess9"/>
    <dgm:cxn modelId="{9833E206-832F-470A-BEB8-A3CC31A246EE}" type="presParOf" srcId="{E2191C03-867A-4DD2-9BBC-16E194CAB815}" destId="{2695CED9-D51A-459A-BB13-BFC1FB8241A7}" srcOrd="1" destOrd="0" presId="urn:microsoft.com/office/officeart/2005/8/layout/hProcess9"/>
    <dgm:cxn modelId="{8BD81B77-186E-433D-A293-AE2B59CA9BEB}" type="presParOf" srcId="{2695CED9-D51A-459A-BB13-BFC1FB8241A7}" destId="{772BF27C-B8A8-43D3-9C88-65714DF76524}" srcOrd="0" destOrd="0" presId="urn:microsoft.com/office/officeart/2005/8/layout/hProcess9"/>
    <dgm:cxn modelId="{8814F910-FA85-4D56-9B5E-99BF46869FAC}" type="presParOf" srcId="{2695CED9-D51A-459A-BB13-BFC1FB8241A7}" destId="{842CA939-CC4B-48DE-BEC4-8040BE2FCC7A}" srcOrd="1" destOrd="0" presId="urn:microsoft.com/office/officeart/2005/8/layout/hProcess9"/>
    <dgm:cxn modelId="{B14F7160-97CF-4D08-B042-9ADAEFE7F4F8}" type="presParOf" srcId="{2695CED9-D51A-459A-BB13-BFC1FB8241A7}" destId="{E732E8A2-DAB2-41C0-BFD4-901CDE3798A0}" srcOrd="2" destOrd="0" presId="urn:microsoft.com/office/officeart/2005/8/layout/hProcess9"/>
    <dgm:cxn modelId="{39A0FD8C-81F7-4C43-AF2E-1934042314ED}" type="presParOf" srcId="{2695CED9-D51A-459A-BB13-BFC1FB8241A7}" destId="{5233B61E-366D-4DF6-ACB0-6219E2799E7E}" srcOrd="3" destOrd="0" presId="urn:microsoft.com/office/officeart/2005/8/layout/hProcess9"/>
    <dgm:cxn modelId="{316C2EC1-FEDC-4CBE-871F-3E17E253FF0C}" type="presParOf" srcId="{2695CED9-D51A-459A-BB13-BFC1FB8241A7}" destId="{BDB1F346-6540-4959-A2B0-C9BCF61CBE99}" srcOrd="4" destOrd="0" presId="urn:microsoft.com/office/officeart/2005/8/layout/hProcess9"/>
    <dgm:cxn modelId="{D851F90E-04FD-4E12-AE7F-23605A44D60D}" type="presParOf" srcId="{2695CED9-D51A-459A-BB13-BFC1FB8241A7}" destId="{3A836093-D4DA-4F4C-A090-E339EEF542C8}" srcOrd="5" destOrd="0" presId="urn:microsoft.com/office/officeart/2005/8/layout/hProcess9"/>
    <dgm:cxn modelId="{2DA9A7CB-70B1-486F-B229-C593EFDD4984}" type="presParOf" srcId="{2695CED9-D51A-459A-BB13-BFC1FB8241A7}" destId="{1400A108-0AFB-450F-B662-C68434347D25}" srcOrd="6" destOrd="0" presId="urn:microsoft.com/office/officeart/2005/8/layout/hProcess9"/>
    <dgm:cxn modelId="{1D7D70B8-F1AF-45FD-8FF9-B37D757135F2}" type="presParOf" srcId="{2695CED9-D51A-459A-BB13-BFC1FB8241A7}" destId="{0863098F-5821-45F2-A785-F72CC803943C}" srcOrd="7" destOrd="0" presId="urn:microsoft.com/office/officeart/2005/8/layout/hProcess9"/>
    <dgm:cxn modelId="{FF4975D9-5B32-4DEB-ABD4-453D2EEE01FF}" type="presParOf" srcId="{2695CED9-D51A-459A-BB13-BFC1FB8241A7}" destId="{2BF39E9E-AC1D-4C00-B57A-5F38E198F04F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531D55E-E4B8-4E17-AA89-13EC0A159F6D}" type="doc">
      <dgm:prSet loTypeId="urn:microsoft.com/office/officeart/2005/8/layout/hProcess9" loCatId="process" qsTypeId="urn:microsoft.com/office/officeart/2005/8/quickstyle/simple1" qsCatId="simple" csTypeId="urn:microsoft.com/office/officeart/2005/8/colors/accent0_3" csCatId="mainScheme" phldr="1"/>
      <dgm:spPr/>
    </dgm:pt>
    <dgm:pt modelId="{020F8CAF-BAC1-461A-8766-DB9C4BE74CDA}">
      <dgm:prSet phldrT="[Text]"/>
      <dgm:spPr>
        <a:solidFill>
          <a:srgbClr val="230EA0"/>
        </a:solidFill>
      </dgm:spPr>
      <dgm:t>
        <a:bodyPr/>
        <a:lstStyle/>
        <a:p>
          <a:r>
            <a:rPr lang="en-US" b="1" dirty="0"/>
            <a:t>Safety</a:t>
          </a:r>
        </a:p>
      </dgm:t>
    </dgm:pt>
    <dgm:pt modelId="{9E3CD55A-2B2A-4285-848B-318614E5324C}" type="parTrans" cxnId="{0CA13FD9-46FD-4D03-B175-D6C38F027329}">
      <dgm:prSet/>
      <dgm:spPr/>
      <dgm:t>
        <a:bodyPr/>
        <a:lstStyle/>
        <a:p>
          <a:endParaRPr lang="en-US"/>
        </a:p>
      </dgm:t>
    </dgm:pt>
    <dgm:pt modelId="{ECEC00A0-2892-42C1-956F-E017A85EB6DB}" type="sibTrans" cxnId="{0CA13FD9-46FD-4D03-B175-D6C38F027329}">
      <dgm:prSet/>
      <dgm:spPr/>
      <dgm:t>
        <a:bodyPr/>
        <a:lstStyle/>
        <a:p>
          <a:endParaRPr lang="en-US"/>
        </a:p>
      </dgm:t>
    </dgm:pt>
    <dgm:pt modelId="{964C9760-3E88-4F53-A7DC-55E2753FA526}">
      <dgm:prSet phldrT="[Text]"/>
      <dgm:spPr>
        <a:solidFill>
          <a:srgbClr val="230EA0"/>
        </a:solidFill>
      </dgm:spPr>
      <dgm:t>
        <a:bodyPr/>
        <a:lstStyle/>
        <a:p>
          <a:r>
            <a:rPr lang="en-US" b="1"/>
            <a:t>Quality</a:t>
          </a:r>
        </a:p>
      </dgm:t>
    </dgm:pt>
    <dgm:pt modelId="{06964FA8-EB63-4E38-9E67-0928C2AE63BD}" type="parTrans" cxnId="{32C3B22F-9D39-4143-B8F8-8CBDE9B2829C}">
      <dgm:prSet/>
      <dgm:spPr/>
      <dgm:t>
        <a:bodyPr/>
        <a:lstStyle/>
        <a:p>
          <a:endParaRPr lang="en-US"/>
        </a:p>
      </dgm:t>
    </dgm:pt>
    <dgm:pt modelId="{ABA613A2-00A0-4A15-97FF-594AD9524EF9}" type="sibTrans" cxnId="{32C3B22F-9D39-4143-B8F8-8CBDE9B2829C}">
      <dgm:prSet/>
      <dgm:spPr/>
      <dgm:t>
        <a:bodyPr/>
        <a:lstStyle/>
        <a:p>
          <a:endParaRPr lang="en-US"/>
        </a:p>
      </dgm:t>
    </dgm:pt>
    <dgm:pt modelId="{0724145A-7672-412E-8522-AF2E405DB7F5}">
      <dgm:prSet phldrT="[Text]"/>
      <dgm:spPr>
        <a:solidFill>
          <a:srgbClr val="230EA0"/>
        </a:solidFill>
      </dgm:spPr>
      <dgm:t>
        <a:bodyPr/>
        <a:lstStyle/>
        <a:p>
          <a:r>
            <a:rPr lang="en-US" b="1"/>
            <a:t>Manufacturing Processes</a:t>
          </a:r>
        </a:p>
      </dgm:t>
    </dgm:pt>
    <dgm:pt modelId="{240EE278-3969-40C2-A675-634AD785DBA2}" type="parTrans" cxnId="{3DB7060C-A5C7-4236-994D-79BB8924DD68}">
      <dgm:prSet/>
      <dgm:spPr/>
      <dgm:t>
        <a:bodyPr/>
        <a:lstStyle/>
        <a:p>
          <a:endParaRPr lang="en-US"/>
        </a:p>
      </dgm:t>
    </dgm:pt>
    <dgm:pt modelId="{AD9202AF-1B49-4DDE-A682-97157689143F}" type="sibTrans" cxnId="{3DB7060C-A5C7-4236-994D-79BB8924DD68}">
      <dgm:prSet/>
      <dgm:spPr/>
      <dgm:t>
        <a:bodyPr/>
        <a:lstStyle/>
        <a:p>
          <a:endParaRPr lang="en-US"/>
        </a:p>
      </dgm:t>
    </dgm:pt>
    <dgm:pt modelId="{39A0DB07-D8E8-4053-AD48-343F177EBA4A}">
      <dgm:prSet/>
      <dgm:spPr>
        <a:solidFill>
          <a:srgbClr val="230EA0"/>
        </a:solidFill>
      </dgm:spPr>
      <dgm:t>
        <a:bodyPr/>
        <a:lstStyle/>
        <a:p>
          <a:r>
            <a:rPr lang="en-US" b="1" dirty="0"/>
            <a:t>Maintenance Awareness</a:t>
          </a:r>
        </a:p>
      </dgm:t>
    </dgm:pt>
    <dgm:pt modelId="{BC58D411-7809-404B-BB59-76759616AD9C}" type="parTrans" cxnId="{F820E4EA-CF0A-4C03-B3B0-C50D3F0C4E97}">
      <dgm:prSet/>
      <dgm:spPr/>
      <dgm:t>
        <a:bodyPr/>
        <a:lstStyle/>
        <a:p>
          <a:endParaRPr lang="en-US"/>
        </a:p>
      </dgm:t>
    </dgm:pt>
    <dgm:pt modelId="{1DE792D2-C3BC-496C-97B5-8D9EC2052CD4}" type="sibTrans" cxnId="{F820E4EA-CF0A-4C03-B3B0-C50D3F0C4E97}">
      <dgm:prSet/>
      <dgm:spPr/>
      <dgm:t>
        <a:bodyPr/>
        <a:lstStyle/>
        <a:p>
          <a:endParaRPr lang="en-US"/>
        </a:p>
      </dgm:t>
    </dgm:pt>
    <dgm:pt modelId="{7A9CF207-C904-4E60-90C2-FB6E995FDF0A}">
      <dgm:prSet custT="1"/>
      <dgm:spPr>
        <a:solidFill>
          <a:srgbClr val="230EA0"/>
        </a:solidFill>
      </dgm:spPr>
      <dgm:t>
        <a:bodyPr/>
        <a:lstStyle/>
        <a:p>
          <a:endParaRPr lang="en-US" sz="500" b="1" dirty="0"/>
        </a:p>
        <a:p>
          <a:r>
            <a:rPr lang="en-US" sz="1200" b="1" dirty="0"/>
            <a:t>Workplace </a:t>
          </a:r>
        </a:p>
        <a:p>
          <a:r>
            <a:rPr lang="en-US" sz="1200" b="1" dirty="0"/>
            <a:t>Accountability</a:t>
          </a:r>
        </a:p>
        <a:p>
          <a:endParaRPr lang="en-US" sz="500" b="1" dirty="0"/>
        </a:p>
      </dgm:t>
    </dgm:pt>
    <dgm:pt modelId="{D5C7FC0E-5197-4131-9371-F48C59CCCCBA}" type="parTrans" cxnId="{52508AE5-81A7-4AB3-8281-653C71AF8978}">
      <dgm:prSet/>
      <dgm:spPr/>
      <dgm:t>
        <a:bodyPr/>
        <a:lstStyle/>
        <a:p>
          <a:endParaRPr lang="en-US"/>
        </a:p>
      </dgm:t>
    </dgm:pt>
    <dgm:pt modelId="{F4BA578F-EA88-4C71-AB4B-1580D38D62FE}" type="sibTrans" cxnId="{52508AE5-81A7-4AB3-8281-653C71AF8978}">
      <dgm:prSet/>
      <dgm:spPr/>
      <dgm:t>
        <a:bodyPr/>
        <a:lstStyle/>
        <a:p>
          <a:endParaRPr lang="en-US"/>
        </a:p>
      </dgm:t>
    </dgm:pt>
    <dgm:pt modelId="{E2191C03-867A-4DD2-9BBC-16E194CAB815}" type="pres">
      <dgm:prSet presAssocID="{6531D55E-E4B8-4E17-AA89-13EC0A159F6D}" presName="CompostProcess" presStyleCnt="0">
        <dgm:presLayoutVars>
          <dgm:dir/>
          <dgm:resizeHandles val="exact"/>
        </dgm:presLayoutVars>
      </dgm:prSet>
      <dgm:spPr/>
    </dgm:pt>
    <dgm:pt modelId="{A8482547-94BD-4F42-9BF7-BD53BB78B233}" type="pres">
      <dgm:prSet presAssocID="{6531D55E-E4B8-4E17-AA89-13EC0A159F6D}" presName="arrow" presStyleLbl="bgShp" presStyleIdx="0" presStyleCnt="1"/>
      <dgm:spPr/>
    </dgm:pt>
    <dgm:pt modelId="{2695CED9-D51A-459A-BB13-BFC1FB8241A7}" type="pres">
      <dgm:prSet presAssocID="{6531D55E-E4B8-4E17-AA89-13EC0A159F6D}" presName="linearProcess" presStyleCnt="0"/>
      <dgm:spPr/>
    </dgm:pt>
    <dgm:pt modelId="{772BF27C-B8A8-43D3-9C88-65714DF76524}" type="pres">
      <dgm:prSet presAssocID="{020F8CAF-BAC1-461A-8766-DB9C4BE74CDA}" presName="textNode" presStyleLbl="node1" presStyleIdx="0" presStyleCnt="5">
        <dgm:presLayoutVars>
          <dgm:bulletEnabled val="1"/>
        </dgm:presLayoutVars>
      </dgm:prSet>
      <dgm:spPr/>
    </dgm:pt>
    <dgm:pt modelId="{842CA939-CC4B-48DE-BEC4-8040BE2FCC7A}" type="pres">
      <dgm:prSet presAssocID="{ECEC00A0-2892-42C1-956F-E017A85EB6DB}" presName="sibTrans" presStyleCnt="0"/>
      <dgm:spPr/>
    </dgm:pt>
    <dgm:pt modelId="{E732E8A2-DAB2-41C0-BFD4-901CDE3798A0}" type="pres">
      <dgm:prSet presAssocID="{964C9760-3E88-4F53-A7DC-55E2753FA526}" presName="textNode" presStyleLbl="node1" presStyleIdx="1" presStyleCnt="5">
        <dgm:presLayoutVars>
          <dgm:bulletEnabled val="1"/>
        </dgm:presLayoutVars>
      </dgm:prSet>
      <dgm:spPr/>
    </dgm:pt>
    <dgm:pt modelId="{5233B61E-366D-4DF6-ACB0-6219E2799E7E}" type="pres">
      <dgm:prSet presAssocID="{ABA613A2-00A0-4A15-97FF-594AD9524EF9}" presName="sibTrans" presStyleCnt="0"/>
      <dgm:spPr/>
    </dgm:pt>
    <dgm:pt modelId="{BDB1F346-6540-4959-A2B0-C9BCF61CBE99}" type="pres">
      <dgm:prSet presAssocID="{0724145A-7672-412E-8522-AF2E405DB7F5}" presName="textNode" presStyleLbl="node1" presStyleIdx="2" presStyleCnt="5">
        <dgm:presLayoutVars>
          <dgm:bulletEnabled val="1"/>
        </dgm:presLayoutVars>
      </dgm:prSet>
      <dgm:spPr/>
    </dgm:pt>
    <dgm:pt modelId="{3A836093-D4DA-4F4C-A090-E339EEF542C8}" type="pres">
      <dgm:prSet presAssocID="{AD9202AF-1B49-4DDE-A682-97157689143F}" presName="sibTrans" presStyleCnt="0"/>
      <dgm:spPr/>
    </dgm:pt>
    <dgm:pt modelId="{1400A108-0AFB-450F-B662-C68434347D25}" type="pres">
      <dgm:prSet presAssocID="{39A0DB07-D8E8-4053-AD48-343F177EBA4A}" presName="textNode" presStyleLbl="node1" presStyleIdx="3" presStyleCnt="5">
        <dgm:presLayoutVars>
          <dgm:bulletEnabled val="1"/>
        </dgm:presLayoutVars>
      </dgm:prSet>
      <dgm:spPr/>
    </dgm:pt>
    <dgm:pt modelId="{0863098F-5821-45F2-A785-F72CC803943C}" type="pres">
      <dgm:prSet presAssocID="{1DE792D2-C3BC-496C-97B5-8D9EC2052CD4}" presName="sibTrans" presStyleCnt="0"/>
      <dgm:spPr/>
    </dgm:pt>
    <dgm:pt modelId="{2BF39E9E-AC1D-4C00-B57A-5F38E198F04F}" type="pres">
      <dgm:prSet presAssocID="{7A9CF207-C904-4E60-90C2-FB6E995FDF0A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3DB7060C-A5C7-4236-994D-79BB8924DD68}" srcId="{6531D55E-E4B8-4E17-AA89-13EC0A159F6D}" destId="{0724145A-7672-412E-8522-AF2E405DB7F5}" srcOrd="2" destOrd="0" parTransId="{240EE278-3969-40C2-A675-634AD785DBA2}" sibTransId="{AD9202AF-1B49-4DDE-A682-97157689143F}"/>
    <dgm:cxn modelId="{01960E22-C74D-4132-A002-C5AE4F8392CF}" type="presOf" srcId="{6531D55E-E4B8-4E17-AA89-13EC0A159F6D}" destId="{E2191C03-867A-4DD2-9BBC-16E194CAB815}" srcOrd="0" destOrd="0" presId="urn:microsoft.com/office/officeart/2005/8/layout/hProcess9"/>
    <dgm:cxn modelId="{32C3B22F-9D39-4143-B8F8-8CBDE9B2829C}" srcId="{6531D55E-E4B8-4E17-AA89-13EC0A159F6D}" destId="{964C9760-3E88-4F53-A7DC-55E2753FA526}" srcOrd="1" destOrd="0" parTransId="{06964FA8-EB63-4E38-9E67-0928C2AE63BD}" sibTransId="{ABA613A2-00A0-4A15-97FF-594AD9524EF9}"/>
    <dgm:cxn modelId="{7218844E-3B9D-44A8-9E43-E5C8E4F115C2}" type="presOf" srcId="{964C9760-3E88-4F53-A7DC-55E2753FA526}" destId="{E732E8A2-DAB2-41C0-BFD4-901CDE3798A0}" srcOrd="0" destOrd="0" presId="urn:microsoft.com/office/officeart/2005/8/layout/hProcess9"/>
    <dgm:cxn modelId="{73FAB3C3-C55C-4FF7-B0B4-AC216A765935}" type="presOf" srcId="{39A0DB07-D8E8-4053-AD48-343F177EBA4A}" destId="{1400A108-0AFB-450F-B662-C68434347D25}" srcOrd="0" destOrd="0" presId="urn:microsoft.com/office/officeart/2005/8/layout/hProcess9"/>
    <dgm:cxn modelId="{92FDBFC3-AC97-467E-96C9-D00D30A6EC13}" type="presOf" srcId="{0724145A-7672-412E-8522-AF2E405DB7F5}" destId="{BDB1F346-6540-4959-A2B0-C9BCF61CBE99}" srcOrd="0" destOrd="0" presId="urn:microsoft.com/office/officeart/2005/8/layout/hProcess9"/>
    <dgm:cxn modelId="{0CA13FD9-46FD-4D03-B175-D6C38F027329}" srcId="{6531D55E-E4B8-4E17-AA89-13EC0A159F6D}" destId="{020F8CAF-BAC1-461A-8766-DB9C4BE74CDA}" srcOrd="0" destOrd="0" parTransId="{9E3CD55A-2B2A-4285-848B-318614E5324C}" sibTransId="{ECEC00A0-2892-42C1-956F-E017A85EB6DB}"/>
    <dgm:cxn modelId="{A5BB4AE4-3A7C-4C35-BCF3-0549C15E1B9D}" type="presOf" srcId="{7A9CF207-C904-4E60-90C2-FB6E995FDF0A}" destId="{2BF39E9E-AC1D-4C00-B57A-5F38E198F04F}" srcOrd="0" destOrd="0" presId="urn:microsoft.com/office/officeart/2005/8/layout/hProcess9"/>
    <dgm:cxn modelId="{52508AE5-81A7-4AB3-8281-653C71AF8978}" srcId="{6531D55E-E4B8-4E17-AA89-13EC0A159F6D}" destId="{7A9CF207-C904-4E60-90C2-FB6E995FDF0A}" srcOrd="4" destOrd="0" parTransId="{D5C7FC0E-5197-4131-9371-F48C59CCCCBA}" sibTransId="{F4BA578F-EA88-4C71-AB4B-1580D38D62FE}"/>
    <dgm:cxn modelId="{F820E4EA-CF0A-4C03-B3B0-C50D3F0C4E97}" srcId="{6531D55E-E4B8-4E17-AA89-13EC0A159F6D}" destId="{39A0DB07-D8E8-4053-AD48-343F177EBA4A}" srcOrd="3" destOrd="0" parTransId="{BC58D411-7809-404B-BB59-76759616AD9C}" sibTransId="{1DE792D2-C3BC-496C-97B5-8D9EC2052CD4}"/>
    <dgm:cxn modelId="{5F0D5CFF-AB23-426D-AA27-9F6735117B96}" type="presOf" srcId="{020F8CAF-BAC1-461A-8766-DB9C4BE74CDA}" destId="{772BF27C-B8A8-43D3-9C88-65714DF76524}" srcOrd="0" destOrd="0" presId="urn:microsoft.com/office/officeart/2005/8/layout/hProcess9"/>
    <dgm:cxn modelId="{57216505-D40A-4485-9CCE-4F04741E4A81}" type="presParOf" srcId="{E2191C03-867A-4DD2-9BBC-16E194CAB815}" destId="{A8482547-94BD-4F42-9BF7-BD53BB78B233}" srcOrd="0" destOrd="0" presId="urn:microsoft.com/office/officeart/2005/8/layout/hProcess9"/>
    <dgm:cxn modelId="{49561176-0780-4447-A691-5FEE7ED431E8}" type="presParOf" srcId="{E2191C03-867A-4DD2-9BBC-16E194CAB815}" destId="{2695CED9-D51A-459A-BB13-BFC1FB8241A7}" srcOrd="1" destOrd="0" presId="urn:microsoft.com/office/officeart/2005/8/layout/hProcess9"/>
    <dgm:cxn modelId="{C825B2FD-D4FF-43F6-B4E3-04AAD964E6B0}" type="presParOf" srcId="{2695CED9-D51A-459A-BB13-BFC1FB8241A7}" destId="{772BF27C-B8A8-43D3-9C88-65714DF76524}" srcOrd="0" destOrd="0" presId="urn:microsoft.com/office/officeart/2005/8/layout/hProcess9"/>
    <dgm:cxn modelId="{D491CA50-9AB1-49FE-8ABF-C5678B49C831}" type="presParOf" srcId="{2695CED9-D51A-459A-BB13-BFC1FB8241A7}" destId="{842CA939-CC4B-48DE-BEC4-8040BE2FCC7A}" srcOrd="1" destOrd="0" presId="urn:microsoft.com/office/officeart/2005/8/layout/hProcess9"/>
    <dgm:cxn modelId="{EB993B5A-FBF3-408D-A0CC-BBCF20EAFBEB}" type="presParOf" srcId="{2695CED9-D51A-459A-BB13-BFC1FB8241A7}" destId="{E732E8A2-DAB2-41C0-BFD4-901CDE3798A0}" srcOrd="2" destOrd="0" presId="urn:microsoft.com/office/officeart/2005/8/layout/hProcess9"/>
    <dgm:cxn modelId="{5FE1F16B-BB9C-4513-A8FF-40AE72B96436}" type="presParOf" srcId="{2695CED9-D51A-459A-BB13-BFC1FB8241A7}" destId="{5233B61E-366D-4DF6-ACB0-6219E2799E7E}" srcOrd="3" destOrd="0" presId="urn:microsoft.com/office/officeart/2005/8/layout/hProcess9"/>
    <dgm:cxn modelId="{5E60DA77-DE90-4D42-88C3-B939DD79CFC9}" type="presParOf" srcId="{2695CED9-D51A-459A-BB13-BFC1FB8241A7}" destId="{BDB1F346-6540-4959-A2B0-C9BCF61CBE99}" srcOrd="4" destOrd="0" presId="urn:microsoft.com/office/officeart/2005/8/layout/hProcess9"/>
    <dgm:cxn modelId="{A24E1861-5D4C-4E59-9D79-1D52AA4405A6}" type="presParOf" srcId="{2695CED9-D51A-459A-BB13-BFC1FB8241A7}" destId="{3A836093-D4DA-4F4C-A090-E339EEF542C8}" srcOrd="5" destOrd="0" presId="urn:microsoft.com/office/officeart/2005/8/layout/hProcess9"/>
    <dgm:cxn modelId="{4273D39C-1285-482D-ABEA-06DC3058E3D9}" type="presParOf" srcId="{2695CED9-D51A-459A-BB13-BFC1FB8241A7}" destId="{1400A108-0AFB-450F-B662-C68434347D25}" srcOrd="6" destOrd="0" presId="urn:microsoft.com/office/officeart/2005/8/layout/hProcess9"/>
    <dgm:cxn modelId="{B3BBEC5A-6830-4F05-B5DC-A18ED3095DF0}" type="presParOf" srcId="{2695CED9-D51A-459A-BB13-BFC1FB8241A7}" destId="{0863098F-5821-45F2-A785-F72CC803943C}" srcOrd="7" destOrd="0" presId="urn:microsoft.com/office/officeart/2005/8/layout/hProcess9"/>
    <dgm:cxn modelId="{00E5E49F-B45B-42A0-AF33-10A18396B827}" type="presParOf" srcId="{2695CED9-D51A-459A-BB13-BFC1FB8241A7}" destId="{2BF39E9E-AC1D-4C00-B57A-5F38E198F04F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531D55E-E4B8-4E17-AA89-13EC0A159F6D}" type="doc">
      <dgm:prSet loTypeId="urn:microsoft.com/office/officeart/2005/8/layout/hProcess9" loCatId="process" qsTypeId="urn:microsoft.com/office/officeart/2005/8/quickstyle/simple1" qsCatId="simple" csTypeId="urn:microsoft.com/office/officeart/2005/8/colors/accent0_3" csCatId="mainScheme" phldr="1"/>
      <dgm:spPr/>
    </dgm:pt>
    <dgm:pt modelId="{020F8CAF-BAC1-461A-8766-DB9C4BE74CDA}">
      <dgm:prSet phldrT="[Text]"/>
      <dgm:spPr>
        <a:xfrm>
          <a:off x="1741" y="532227"/>
          <a:ext cx="761614" cy="709636"/>
        </a:xfrm>
        <a:solidFill>
          <a:srgbClr val="230EA0"/>
        </a:solidFill>
      </dgm:spPr>
      <dgm:t>
        <a:bodyPr/>
        <a:lstStyle/>
        <a:p>
          <a:r>
            <a:rPr lang="en-US" b="1">
              <a:latin typeface="Calibri" panose="020F0502020204030204"/>
              <a:ea typeface="+mn-ea"/>
              <a:cs typeface="+mn-cs"/>
            </a:rPr>
            <a:t>Partners</a:t>
          </a:r>
        </a:p>
      </dgm:t>
    </dgm:pt>
    <dgm:pt modelId="{9E3CD55A-2B2A-4285-848B-318614E5324C}" type="parTrans" cxnId="{0CA13FD9-46FD-4D03-B175-D6C38F027329}">
      <dgm:prSet/>
      <dgm:spPr/>
      <dgm:t>
        <a:bodyPr/>
        <a:lstStyle/>
        <a:p>
          <a:endParaRPr lang="en-US"/>
        </a:p>
      </dgm:t>
    </dgm:pt>
    <dgm:pt modelId="{ECEC00A0-2892-42C1-956F-E017A85EB6DB}" type="sibTrans" cxnId="{0CA13FD9-46FD-4D03-B175-D6C38F027329}">
      <dgm:prSet/>
      <dgm:spPr/>
      <dgm:t>
        <a:bodyPr/>
        <a:lstStyle/>
        <a:p>
          <a:endParaRPr lang="en-US"/>
        </a:p>
      </dgm:t>
    </dgm:pt>
    <dgm:pt modelId="{964C9760-3E88-4F53-A7DC-55E2753FA526}">
      <dgm:prSet phldrT="[Text]"/>
      <dgm:spPr>
        <a:xfrm>
          <a:off x="801437" y="532227"/>
          <a:ext cx="761614" cy="709636"/>
        </a:xfrm>
        <a:solidFill>
          <a:srgbClr val="230EA0"/>
        </a:solidFill>
      </dgm:spPr>
      <dgm:t>
        <a:bodyPr/>
        <a:lstStyle/>
        <a:p>
          <a:r>
            <a:rPr lang="en-US" b="1">
              <a:latin typeface="Calibri" panose="020F0502020204030204"/>
              <a:ea typeface="+mn-ea"/>
              <a:cs typeface="+mn-cs"/>
            </a:rPr>
            <a:t>Certification</a:t>
          </a:r>
        </a:p>
      </dgm:t>
    </dgm:pt>
    <dgm:pt modelId="{06964FA8-EB63-4E38-9E67-0928C2AE63BD}" type="parTrans" cxnId="{32C3B22F-9D39-4143-B8F8-8CBDE9B2829C}">
      <dgm:prSet/>
      <dgm:spPr/>
      <dgm:t>
        <a:bodyPr/>
        <a:lstStyle/>
        <a:p>
          <a:endParaRPr lang="en-US"/>
        </a:p>
      </dgm:t>
    </dgm:pt>
    <dgm:pt modelId="{ABA613A2-00A0-4A15-97FF-594AD9524EF9}" type="sibTrans" cxnId="{32C3B22F-9D39-4143-B8F8-8CBDE9B2829C}">
      <dgm:prSet/>
      <dgm:spPr/>
      <dgm:t>
        <a:bodyPr/>
        <a:lstStyle/>
        <a:p>
          <a:endParaRPr lang="en-US"/>
        </a:p>
      </dgm:t>
    </dgm:pt>
    <dgm:pt modelId="{0724145A-7672-412E-8522-AF2E405DB7F5}">
      <dgm:prSet phldrT="[Text]"/>
      <dgm:spPr>
        <a:xfrm>
          <a:off x="1601132" y="532227"/>
          <a:ext cx="761614" cy="709636"/>
        </a:xfrm>
        <a:solidFill>
          <a:srgbClr val="230EA0"/>
        </a:solidFill>
      </dgm:spPr>
      <dgm:t>
        <a:bodyPr/>
        <a:lstStyle/>
        <a:p>
          <a:r>
            <a:rPr lang="en-US" b="1">
              <a:latin typeface="Calibri" panose="020F0502020204030204"/>
              <a:ea typeface="+mn-ea"/>
              <a:cs typeface="+mn-cs"/>
            </a:rPr>
            <a:t>Screening</a:t>
          </a:r>
        </a:p>
      </dgm:t>
    </dgm:pt>
    <dgm:pt modelId="{240EE278-3969-40C2-A675-634AD785DBA2}" type="parTrans" cxnId="{3DB7060C-A5C7-4236-994D-79BB8924DD68}">
      <dgm:prSet/>
      <dgm:spPr/>
      <dgm:t>
        <a:bodyPr/>
        <a:lstStyle/>
        <a:p>
          <a:endParaRPr lang="en-US"/>
        </a:p>
      </dgm:t>
    </dgm:pt>
    <dgm:pt modelId="{AD9202AF-1B49-4DDE-A682-97157689143F}" type="sibTrans" cxnId="{3DB7060C-A5C7-4236-994D-79BB8924DD68}">
      <dgm:prSet/>
      <dgm:spPr/>
      <dgm:t>
        <a:bodyPr/>
        <a:lstStyle/>
        <a:p>
          <a:endParaRPr lang="en-US"/>
        </a:p>
      </dgm:t>
    </dgm:pt>
    <dgm:pt modelId="{39A0DB07-D8E8-4053-AD48-343F177EBA4A}">
      <dgm:prSet/>
      <dgm:spPr>
        <a:xfrm>
          <a:off x="2400828" y="532227"/>
          <a:ext cx="761614" cy="709636"/>
        </a:xfrm>
        <a:solidFill>
          <a:srgbClr val="230EA0"/>
        </a:solidFill>
      </dgm:spPr>
      <dgm:t>
        <a:bodyPr/>
        <a:lstStyle/>
        <a:p>
          <a:r>
            <a:rPr lang="en-US" b="1">
              <a:latin typeface="Calibri" panose="020F0502020204030204"/>
              <a:ea typeface="+mn-ea"/>
              <a:cs typeface="+mn-cs"/>
            </a:rPr>
            <a:t>Placement</a:t>
          </a:r>
        </a:p>
      </dgm:t>
    </dgm:pt>
    <dgm:pt modelId="{BC58D411-7809-404B-BB59-76759616AD9C}" type="parTrans" cxnId="{F820E4EA-CF0A-4C03-B3B0-C50D3F0C4E97}">
      <dgm:prSet/>
      <dgm:spPr/>
      <dgm:t>
        <a:bodyPr/>
        <a:lstStyle/>
        <a:p>
          <a:endParaRPr lang="en-US"/>
        </a:p>
      </dgm:t>
    </dgm:pt>
    <dgm:pt modelId="{1DE792D2-C3BC-496C-97B5-8D9EC2052CD4}" type="sibTrans" cxnId="{F820E4EA-CF0A-4C03-B3B0-C50D3F0C4E97}">
      <dgm:prSet/>
      <dgm:spPr/>
      <dgm:t>
        <a:bodyPr/>
        <a:lstStyle/>
        <a:p>
          <a:endParaRPr lang="en-US"/>
        </a:p>
      </dgm:t>
    </dgm:pt>
    <dgm:pt modelId="{7A9CF207-C904-4E60-90C2-FB6E995FDF0A}">
      <dgm:prSet/>
      <dgm:spPr>
        <a:xfrm>
          <a:off x="3200523" y="532227"/>
          <a:ext cx="761614" cy="709636"/>
        </a:xfrm>
        <a:solidFill>
          <a:srgbClr val="230EA0"/>
        </a:solidFill>
      </dgm:spPr>
      <dgm:t>
        <a:bodyPr/>
        <a:lstStyle/>
        <a:p>
          <a:r>
            <a:rPr lang="en-US" b="1" dirty="0">
              <a:latin typeface="Calibri" panose="020F0502020204030204"/>
              <a:ea typeface="+mn-ea"/>
              <a:cs typeface="+mn-cs"/>
            </a:rPr>
            <a:t>Follow-up</a:t>
          </a:r>
        </a:p>
      </dgm:t>
    </dgm:pt>
    <dgm:pt modelId="{D5C7FC0E-5197-4131-9371-F48C59CCCCBA}" type="parTrans" cxnId="{52508AE5-81A7-4AB3-8281-653C71AF8978}">
      <dgm:prSet/>
      <dgm:spPr/>
      <dgm:t>
        <a:bodyPr/>
        <a:lstStyle/>
        <a:p>
          <a:endParaRPr lang="en-US"/>
        </a:p>
      </dgm:t>
    </dgm:pt>
    <dgm:pt modelId="{F4BA578F-EA88-4C71-AB4B-1580D38D62FE}" type="sibTrans" cxnId="{52508AE5-81A7-4AB3-8281-653C71AF8978}">
      <dgm:prSet/>
      <dgm:spPr/>
      <dgm:t>
        <a:bodyPr/>
        <a:lstStyle/>
        <a:p>
          <a:endParaRPr lang="en-US"/>
        </a:p>
      </dgm:t>
    </dgm:pt>
    <dgm:pt modelId="{E2191C03-867A-4DD2-9BBC-16E194CAB815}" type="pres">
      <dgm:prSet presAssocID="{6531D55E-E4B8-4E17-AA89-13EC0A159F6D}" presName="CompostProcess" presStyleCnt="0">
        <dgm:presLayoutVars>
          <dgm:dir/>
          <dgm:resizeHandles val="exact"/>
        </dgm:presLayoutVars>
      </dgm:prSet>
      <dgm:spPr/>
    </dgm:pt>
    <dgm:pt modelId="{A8482547-94BD-4F42-9BF7-BD53BB78B233}" type="pres">
      <dgm:prSet presAssocID="{6531D55E-E4B8-4E17-AA89-13EC0A159F6D}" presName="arrow" presStyleLbl="bgShp" presStyleIdx="0" presStyleCnt="1"/>
      <dgm:spPr>
        <a:xfrm>
          <a:off x="297290" y="0"/>
          <a:ext cx="3369298" cy="1774091"/>
        </a:xfrm>
        <a:prstGeom prst="rightArrow">
          <a:avLst/>
        </a:prstGeom>
      </dgm:spPr>
    </dgm:pt>
    <dgm:pt modelId="{2695CED9-D51A-459A-BB13-BFC1FB8241A7}" type="pres">
      <dgm:prSet presAssocID="{6531D55E-E4B8-4E17-AA89-13EC0A159F6D}" presName="linearProcess" presStyleCnt="0"/>
      <dgm:spPr/>
    </dgm:pt>
    <dgm:pt modelId="{772BF27C-B8A8-43D3-9C88-65714DF76524}" type="pres">
      <dgm:prSet presAssocID="{020F8CAF-BAC1-461A-8766-DB9C4BE74CDA}" presName="textNode" presStyleLbl="node1" presStyleIdx="0" presStyleCnt="5">
        <dgm:presLayoutVars>
          <dgm:bulletEnabled val="1"/>
        </dgm:presLayoutVars>
      </dgm:prSet>
      <dgm:spPr>
        <a:prstGeom prst="roundRect">
          <a:avLst/>
        </a:prstGeom>
      </dgm:spPr>
    </dgm:pt>
    <dgm:pt modelId="{842CA939-CC4B-48DE-BEC4-8040BE2FCC7A}" type="pres">
      <dgm:prSet presAssocID="{ECEC00A0-2892-42C1-956F-E017A85EB6DB}" presName="sibTrans" presStyleCnt="0"/>
      <dgm:spPr/>
    </dgm:pt>
    <dgm:pt modelId="{E732E8A2-DAB2-41C0-BFD4-901CDE3798A0}" type="pres">
      <dgm:prSet presAssocID="{964C9760-3E88-4F53-A7DC-55E2753FA526}" presName="textNode" presStyleLbl="node1" presStyleIdx="1" presStyleCnt="5">
        <dgm:presLayoutVars>
          <dgm:bulletEnabled val="1"/>
        </dgm:presLayoutVars>
      </dgm:prSet>
      <dgm:spPr>
        <a:prstGeom prst="roundRect">
          <a:avLst/>
        </a:prstGeom>
      </dgm:spPr>
    </dgm:pt>
    <dgm:pt modelId="{5233B61E-366D-4DF6-ACB0-6219E2799E7E}" type="pres">
      <dgm:prSet presAssocID="{ABA613A2-00A0-4A15-97FF-594AD9524EF9}" presName="sibTrans" presStyleCnt="0"/>
      <dgm:spPr/>
    </dgm:pt>
    <dgm:pt modelId="{BDB1F346-6540-4959-A2B0-C9BCF61CBE99}" type="pres">
      <dgm:prSet presAssocID="{0724145A-7672-412E-8522-AF2E405DB7F5}" presName="textNode" presStyleLbl="node1" presStyleIdx="2" presStyleCnt="5">
        <dgm:presLayoutVars>
          <dgm:bulletEnabled val="1"/>
        </dgm:presLayoutVars>
      </dgm:prSet>
      <dgm:spPr>
        <a:prstGeom prst="roundRect">
          <a:avLst/>
        </a:prstGeom>
      </dgm:spPr>
    </dgm:pt>
    <dgm:pt modelId="{3A836093-D4DA-4F4C-A090-E339EEF542C8}" type="pres">
      <dgm:prSet presAssocID="{AD9202AF-1B49-4DDE-A682-97157689143F}" presName="sibTrans" presStyleCnt="0"/>
      <dgm:spPr/>
    </dgm:pt>
    <dgm:pt modelId="{1400A108-0AFB-450F-B662-C68434347D25}" type="pres">
      <dgm:prSet presAssocID="{39A0DB07-D8E8-4053-AD48-343F177EBA4A}" presName="textNode" presStyleLbl="node1" presStyleIdx="3" presStyleCnt="5">
        <dgm:presLayoutVars>
          <dgm:bulletEnabled val="1"/>
        </dgm:presLayoutVars>
      </dgm:prSet>
      <dgm:spPr>
        <a:prstGeom prst="roundRect">
          <a:avLst/>
        </a:prstGeom>
      </dgm:spPr>
    </dgm:pt>
    <dgm:pt modelId="{0863098F-5821-45F2-A785-F72CC803943C}" type="pres">
      <dgm:prSet presAssocID="{1DE792D2-C3BC-496C-97B5-8D9EC2052CD4}" presName="sibTrans" presStyleCnt="0"/>
      <dgm:spPr/>
    </dgm:pt>
    <dgm:pt modelId="{2BF39E9E-AC1D-4C00-B57A-5F38E198F04F}" type="pres">
      <dgm:prSet presAssocID="{7A9CF207-C904-4E60-90C2-FB6E995FDF0A}" presName="textNode" presStyleLbl="node1" presStyleIdx="4" presStyleCnt="5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35FC3400-DE62-4FA2-8BCD-56549DAE396F}" type="presOf" srcId="{7A9CF207-C904-4E60-90C2-FB6E995FDF0A}" destId="{2BF39E9E-AC1D-4C00-B57A-5F38E198F04F}" srcOrd="0" destOrd="0" presId="urn:microsoft.com/office/officeart/2005/8/layout/hProcess9"/>
    <dgm:cxn modelId="{3DB7060C-A5C7-4236-994D-79BB8924DD68}" srcId="{6531D55E-E4B8-4E17-AA89-13EC0A159F6D}" destId="{0724145A-7672-412E-8522-AF2E405DB7F5}" srcOrd="2" destOrd="0" parTransId="{240EE278-3969-40C2-A675-634AD785DBA2}" sibTransId="{AD9202AF-1B49-4DDE-A682-97157689143F}"/>
    <dgm:cxn modelId="{FF7C9B1B-C729-48D1-A40A-29EE7CDA43BB}" type="presOf" srcId="{0724145A-7672-412E-8522-AF2E405DB7F5}" destId="{BDB1F346-6540-4959-A2B0-C9BCF61CBE99}" srcOrd="0" destOrd="0" presId="urn:microsoft.com/office/officeart/2005/8/layout/hProcess9"/>
    <dgm:cxn modelId="{32C3B22F-9D39-4143-B8F8-8CBDE9B2829C}" srcId="{6531D55E-E4B8-4E17-AA89-13EC0A159F6D}" destId="{964C9760-3E88-4F53-A7DC-55E2753FA526}" srcOrd="1" destOrd="0" parTransId="{06964FA8-EB63-4E38-9E67-0928C2AE63BD}" sibTransId="{ABA613A2-00A0-4A15-97FF-594AD9524EF9}"/>
    <dgm:cxn modelId="{FBB3BD48-2DC4-45AA-81F8-CCF7D70699B2}" type="presOf" srcId="{964C9760-3E88-4F53-A7DC-55E2753FA526}" destId="{E732E8A2-DAB2-41C0-BFD4-901CDE3798A0}" srcOrd="0" destOrd="0" presId="urn:microsoft.com/office/officeart/2005/8/layout/hProcess9"/>
    <dgm:cxn modelId="{0CA13FD9-46FD-4D03-B175-D6C38F027329}" srcId="{6531D55E-E4B8-4E17-AA89-13EC0A159F6D}" destId="{020F8CAF-BAC1-461A-8766-DB9C4BE74CDA}" srcOrd="0" destOrd="0" parTransId="{9E3CD55A-2B2A-4285-848B-318614E5324C}" sibTransId="{ECEC00A0-2892-42C1-956F-E017A85EB6DB}"/>
    <dgm:cxn modelId="{52508AE5-81A7-4AB3-8281-653C71AF8978}" srcId="{6531D55E-E4B8-4E17-AA89-13EC0A159F6D}" destId="{7A9CF207-C904-4E60-90C2-FB6E995FDF0A}" srcOrd="4" destOrd="0" parTransId="{D5C7FC0E-5197-4131-9371-F48C59CCCCBA}" sibTransId="{F4BA578F-EA88-4C71-AB4B-1580D38D62FE}"/>
    <dgm:cxn modelId="{E46C2AE7-05ED-4AB8-91B5-430CF6F7200A}" type="presOf" srcId="{6531D55E-E4B8-4E17-AA89-13EC0A159F6D}" destId="{E2191C03-867A-4DD2-9BBC-16E194CAB815}" srcOrd="0" destOrd="0" presId="urn:microsoft.com/office/officeart/2005/8/layout/hProcess9"/>
    <dgm:cxn modelId="{F820E4EA-CF0A-4C03-B3B0-C50D3F0C4E97}" srcId="{6531D55E-E4B8-4E17-AA89-13EC0A159F6D}" destId="{39A0DB07-D8E8-4053-AD48-343F177EBA4A}" srcOrd="3" destOrd="0" parTransId="{BC58D411-7809-404B-BB59-76759616AD9C}" sibTransId="{1DE792D2-C3BC-496C-97B5-8D9EC2052CD4}"/>
    <dgm:cxn modelId="{BCDE6BF1-0FC5-42C6-8CD0-D0F180508436}" type="presOf" srcId="{39A0DB07-D8E8-4053-AD48-343F177EBA4A}" destId="{1400A108-0AFB-450F-B662-C68434347D25}" srcOrd="0" destOrd="0" presId="urn:microsoft.com/office/officeart/2005/8/layout/hProcess9"/>
    <dgm:cxn modelId="{708733FB-8810-4DBE-A32D-4AF1326CA877}" type="presOf" srcId="{020F8CAF-BAC1-461A-8766-DB9C4BE74CDA}" destId="{772BF27C-B8A8-43D3-9C88-65714DF76524}" srcOrd="0" destOrd="0" presId="urn:microsoft.com/office/officeart/2005/8/layout/hProcess9"/>
    <dgm:cxn modelId="{6175A72D-7A88-4D10-A5B9-97A262EAA402}" type="presParOf" srcId="{E2191C03-867A-4DD2-9BBC-16E194CAB815}" destId="{A8482547-94BD-4F42-9BF7-BD53BB78B233}" srcOrd="0" destOrd="0" presId="urn:microsoft.com/office/officeart/2005/8/layout/hProcess9"/>
    <dgm:cxn modelId="{7C347ED4-9EFE-4CA4-A030-1B8321F388C7}" type="presParOf" srcId="{E2191C03-867A-4DD2-9BBC-16E194CAB815}" destId="{2695CED9-D51A-459A-BB13-BFC1FB8241A7}" srcOrd="1" destOrd="0" presId="urn:microsoft.com/office/officeart/2005/8/layout/hProcess9"/>
    <dgm:cxn modelId="{463842C4-5FE3-493E-A341-970CB2CC6423}" type="presParOf" srcId="{2695CED9-D51A-459A-BB13-BFC1FB8241A7}" destId="{772BF27C-B8A8-43D3-9C88-65714DF76524}" srcOrd="0" destOrd="0" presId="urn:microsoft.com/office/officeart/2005/8/layout/hProcess9"/>
    <dgm:cxn modelId="{7E9E1776-BF34-4104-9C85-AC50E674B681}" type="presParOf" srcId="{2695CED9-D51A-459A-BB13-BFC1FB8241A7}" destId="{842CA939-CC4B-48DE-BEC4-8040BE2FCC7A}" srcOrd="1" destOrd="0" presId="urn:microsoft.com/office/officeart/2005/8/layout/hProcess9"/>
    <dgm:cxn modelId="{84E4919F-0BAE-4678-BDE2-3B23EB1D27CD}" type="presParOf" srcId="{2695CED9-D51A-459A-BB13-BFC1FB8241A7}" destId="{E732E8A2-DAB2-41C0-BFD4-901CDE3798A0}" srcOrd="2" destOrd="0" presId="urn:microsoft.com/office/officeart/2005/8/layout/hProcess9"/>
    <dgm:cxn modelId="{53A381BB-983C-4BDA-83B2-A4FDEBFA5A07}" type="presParOf" srcId="{2695CED9-D51A-459A-BB13-BFC1FB8241A7}" destId="{5233B61E-366D-4DF6-ACB0-6219E2799E7E}" srcOrd="3" destOrd="0" presId="urn:microsoft.com/office/officeart/2005/8/layout/hProcess9"/>
    <dgm:cxn modelId="{F17B4F67-5015-4A68-BD7A-EB0B6DC10CB7}" type="presParOf" srcId="{2695CED9-D51A-459A-BB13-BFC1FB8241A7}" destId="{BDB1F346-6540-4959-A2B0-C9BCF61CBE99}" srcOrd="4" destOrd="0" presId="urn:microsoft.com/office/officeart/2005/8/layout/hProcess9"/>
    <dgm:cxn modelId="{E117AD0F-634F-41B1-9381-5BAFF400A5A4}" type="presParOf" srcId="{2695CED9-D51A-459A-BB13-BFC1FB8241A7}" destId="{3A836093-D4DA-4F4C-A090-E339EEF542C8}" srcOrd="5" destOrd="0" presId="urn:microsoft.com/office/officeart/2005/8/layout/hProcess9"/>
    <dgm:cxn modelId="{D9B13B8E-CC62-49F6-971F-157A9CE8AB6B}" type="presParOf" srcId="{2695CED9-D51A-459A-BB13-BFC1FB8241A7}" destId="{1400A108-0AFB-450F-B662-C68434347D25}" srcOrd="6" destOrd="0" presId="urn:microsoft.com/office/officeart/2005/8/layout/hProcess9"/>
    <dgm:cxn modelId="{9AB00B16-152D-4A3B-97AB-85A32D1B8818}" type="presParOf" srcId="{2695CED9-D51A-459A-BB13-BFC1FB8241A7}" destId="{0863098F-5821-45F2-A785-F72CC803943C}" srcOrd="7" destOrd="0" presId="urn:microsoft.com/office/officeart/2005/8/layout/hProcess9"/>
    <dgm:cxn modelId="{12CF5D69-C6CA-4FC3-A895-8675338899B2}" type="presParOf" srcId="{2695CED9-D51A-459A-BB13-BFC1FB8241A7}" destId="{2BF39E9E-AC1D-4C00-B57A-5F38E198F04F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96B3B8F-3B2A-4094-8EAE-9CDC2F229BD9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C81B0E3-B6E9-46C8-8C42-02CAC04ACC48}">
      <dgm:prSet phldrT="[Text]"/>
      <dgm:spPr/>
      <dgm:t>
        <a:bodyPr/>
        <a:lstStyle/>
        <a:p>
          <a:r>
            <a:rPr lang="en-US" dirty="0"/>
            <a:t>Recruit</a:t>
          </a:r>
        </a:p>
      </dgm:t>
    </dgm:pt>
    <dgm:pt modelId="{BDF84985-A338-4FAB-AEEE-D4B5A440C534}" type="parTrans" cxnId="{1B17FAB0-C88B-4A3C-831C-22CEE22656A2}">
      <dgm:prSet/>
      <dgm:spPr/>
      <dgm:t>
        <a:bodyPr/>
        <a:lstStyle/>
        <a:p>
          <a:endParaRPr lang="en-US"/>
        </a:p>
      </dgm:t>
    </dgm:pt>
    <dgm:pt modelId="{981965BB-5618-43E7-9A1D-DE8635ABDBAA}" type="sibTrans" cxnId="{1B17FAB0-C88B-4A3C-831C-22CEE22656A2}">
      <dgm:prSet/>
      <dgm:spPr/>
      <dgm:t>
        <a:bodyPr/>
        <a:lstStyle/>
        <a:p>
          <a:endParaRPr lang="en-US"/>
        </a:p>
      </dgm:t>
    </dgm:pt>
    <dgm:pt modelId="{5D906CE9-D347-42B3-A55C-6E28FE421B28}">
      <dgm:prSet phldrT="[Text]"/>
      <dgm:spPr/>
      <dgm:t>
        <a:bodyPr/>
        <a:lstStyle/>
        <a:p>
          <a:r>
            <a:rPr lang="en-US" dirty="0"/>
            <a:t>Screen</a:t>
          </a:r>
        </a:p>
      </dgm:t>
    </dgm:pt>
    <dgm:pt modelId="{CB1AD6C6-A95F-4EEF-A983-93BC9C65F209}" type="parTrans" cxnId="{242C8E89-5283-478A-8020-1A3204B7ED50}">
      <dgm:prSet/>
      <dgm:spPr/>
      <dgm:t>
        <a:bodyPr/>
        <a:lstStyle/>
        <a:p>
          <a:endParaRPr lang="en-US"/>
        </a:p>
      </dgm:t>
    </dgm:pt>
    <dgm:pt modelId="{C0512319-4A02-4DAF-9075-1478F99DE804}" type="sibTrans" cxnId="{242C8E89-5283-478A-8020-1A3204B7ED50}">
      <dgm:prSet/>
      <dgm:spPr/>
      <dgm:t>
        <a:bodyPr/>
        <a:lstStyle/>
        <a:p>
          <a:endParaRPr lang="en-US"/>
        </a:p>
      </dgm:t>
    </dgm:pt>
    <dgm:pt modelId="{3606DE06-72B3-4B9E-B696-19D7BFB25861}">
      <dgm:prSet phldrT="[Text]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en-US" dirty="0"/>
            <a:t>Train</a:t>
          </a:r>
        </a:p>
      </dgm:t>
    </dgm:pt>
    <dgm:pt modelId="{74A95508-6D0C-43A4-ADD4-0EF2097C7461}" type="parTrans" cxnId="{F49D451B-F7C8-466C-B7B6-841835542CC9}">
      <dgm:prSet/>
      <dgm:spPr/>
      <dgm:t>
        <a:bodyPr/>
        <a:lstStyle/>
        <a:p>
          <a:endParaRPr lang="en-US"/>
        </a:p>
      </dgm:t>
    </dgm:pt>
    <dgm:pt modelId="{28647424-B163-4C4E-88CC-1E7A6B91390F}" type="sibTrans" cxnId="{F49D451B-F7C8-466C-B7B6-841835542CC9}">
      <dgm:prSet/>
      <dgm:spPr/>
      <dgm:t>
        <a:bodyPr/>
        <a:lstStyle/>
        <a:p>
          <a:endParaRPr lang="en-US"/>
        </a:p>
      </dgm:t>
    </dgm:pt>
    <dgm:pt modelId="{C51C91E4-E5DA-48D2-9019-5FE898F6902E}">
      <dgm:prSet phldrT="[Text]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en-US" dirty="0"/>
            <a:t>Certify</a:t>
          </a:r>
        </a:p>
      </dgm:t>
    </dgm:pt>
    <dgm:pt modelId="{1CE2F752-AAC4-4DC7-B273-4B85205FC363}" type="parTrans" cxnId="{02723EF7-FC5C-4875-82EE-DF4A233973A8}">
      <dgm:prSet/>
      <dgm:spPr/>
      <dgm:t>
        <a:bodyPr/>
        <a:lstStyle/>
        <a:p>
          <a:endParaRPr lang="en-US"/>
        </a:p>
      </dgm:t>
    </dgm:pt>
    <dgm:pt modelId="{38F413DF-6BF0-4E2E-B46B-A24016364E7F}" type="sibTrans" cxnId="{02723EF7-FC5C-4875-82EE-DF4A233973A8}">
      <dgm:prSet/>
      <dgm:spPr/>
      <dgm:t>
        <a:bodyPr/>
        <a:lstStyle/>
        <a:p>
          <a:endParaRPr lang="en-US"/>
        </a:p>
      </dgm:t>
    </dgm:pt>
    <dgm:pt modelId="{CE00E6FB-4B7B-4C9D-8043-76B85D3EA613}">
      <dgm:prSet phldrT="[Text]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en-US" dirty="0"/>
            <a:t>Place</a:t>
          </a:r>
        </a:p>
      </dgm:t>
    </dgm:pt>
    <dgm:pt modelId="{CF2850C7-A1A3-492A-B278-9CF5F409FDFC}" type="parTrans" cxnId="{28BDD141-2FD5-4874-AEBD-7DE854A00D3A}">
      <dgm:prSet/>
      <dgm:spPr/>
      <dgm:t>
        <a:bodyPr/>
        <a:lstStyle/>
        <a:p>
          <a:endParaRPr lang="en-US"/>
        </a:p>
      </dgm:t>
    </dgm:pt>
    <dgm:pt modelId="{5BE366CF-098F-4257-9E8F-8F08C68206C0}" type="sibTrans" cxnId="{28BDD141-2FD5-4874-AEBD-7DE854A00D3A}">
      <dgm:prSet/>
      <dgm:spPr/>
      <dgm:t>
        <a:bodyPr/>
        <a:lstStyle/>
        <a:p>
          <a:endParaRPr lang="en-US"/>
        </a:p>
      </dgm:t>
    </dgm:pt>
    <dgm:pt modelId="{27686F73-5F6B-45C9-95F1-F3B8E490B68C}">
      <dgm:prSet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en-US" dirty="0"/>
            <a:t>Retain</a:t>
          </a:r>
        </a:p>
      </dgm:t>
    </dgm:pt>
    <dgm:pt modelId="{59F511EF-96D8-40FF-B267-CAA383F06B70}" type="parTrans" cxnId="{7B8B65B8-F492-46A5-AE64-BB25D940B920}">
      <dgm:prSet/>
      <dgm:spPr/>
      <dgm:t>
        <a:bodyPr/>
        <a:lstStyle/>
        <a:p>
          <a:endParaRPr lang="en-US"/>
        </a:p>
      </dgm:t>
    </dgm:pt>
    <dgm:pt modelId="{60EC2AC7-05DC-43BD-9D43-EC570D898BC5}" type="sibTrans" cxnId="{7B8B65B8-F492-46A5-AE64-BB25D940B920}">
      <dgm:prSet/>
      <dgm:spPr/>
      <dgm:t>
        <a:bodyPr/>
        <a:lstStyle/>
        <a:p>
          <a:endParaRPr lang="en-US"/>
        </a:p>
      </dgm:t>
    </dgm:pt>
    <dgm:pt modelId="{642FDE54-C724-4CED-93B6-E476ED87B15B}">
      <dgm:prSet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en-US" dirty="0"/>
            <a:t>Sustain</a:t>
          </a:r>
        </a:p>
      </dgm:t>
    </dgm:pt>
    <dgm:pt modelId="{6A01DC8E-24CD-4CEE-9A20-D7DEEF39798D}" type="parTrans" cxnId="{0C7D14F6-2997-4553-BE99-97BD1D193EF3}">
      <dgm:prSet/>
      <dgm:spPr/>
      <dgm:t>
        <a:bodyPr/>
        <a:lstStyle/>
        <a:p>
          <a:endParaRPr lang="en-US"/>
        </a:p>
      </dgm:t>
    </dgm:pt>
    <dgm:pt modelId="{48A7CAB9-F412-4E72-87D3-00E5A82E2D24}" type="sibTrans" cxnId="{0C7D14F6-2997-4553-BE99-97BD1D193EF3}">
      <dgm:prSet/>
      <dgm:spPr/>
      <dgm:t>
        <a:bodyPr/>
        <a:lstStyle/>
        <a:p>
          <a:endParaRPr lang="en-US"/>
        </a:p>
      </dgm:t>
    </dgm:pt>
    <dgm:pt modelId="{743F9B9F-EBE6-4A87-A7FA-48E07F56898F}">
      <dgm:prSet/>
      <dgm:spPr/>
      <dgm:t>
        <a:bodyPr/>
        <a:lstStyle/>
        <a:p>
          <a:r>
            <a:rPr lang="en-US" dirty="0"/>
            <a:t>Scholarship</a:t>
          </a:r>
        </a:p>
      </dgm:t>
    </dgm:pt>
    <dgm:pt modelId="{C78F02FD-F0FD-4271-B3AB-95F931436428}" type="parTrans" cxnId="{3B62F875-C0EA-4B52-AF02-DAB38F8F87B8}">
      <dgm:prSet/>
      <dgm:spPr/>
      <dgm:t>
        <a:bodyPr/>
        <a:lstStyle/>
        <a:p>
          <a:endParaRPr lang="en-US"/>
        </a:p>
      </dgm:t>
    </dgm:pt>
    <dgm:pt modelId="{49EE4765-E8D2-406C-8B84-FF51FB86DE96}" type="sibTrans" cxnId="{3B62F875-C0EA-4B52-AF02-DAB38F8F87B8}">
      <dgm:prSet/>
      <dgm:spPr/>
      <dgm:t>
        <a:bodyPr/>
        <a:lstStyle/>
        <a:p>
          <a:endParaRPr lang="en-US"/>
        </a:p>
      </dgm:t>
    </dgm:pt>
    <dgm:pt modelId="{AC4E142F-B33A-4F68-8522-48AF01A0FF88}" type="pres">
      <dgm:prSet presAssocID="{896B3B8F-3B2A-4094-8EAE-9CDC2F229BD9}" presName="cycle" presStyleCnt="0">
        <dgm:presLayoutVars>
          <dgm:dir/>
          <dgm:resizeHandles val="exact"/>
        </dgm:presLayoutVars>
      </dgm:prSet>
      <dgm:spPr/>
    </dgm:pt>
    <dgm:pt modelId="{1B693B4A-A785-4833-AA7C-45118BB81AC1}" type="pres">
      <dgm:prSet presAssocID="{2C81B0E3-B6E9-46C8-8C42-02CAC04ACC48}" presName="node" presStyleLbl="node1" presStyleIdx="0" presStyleCnt="8">
        <dgm:presLayoutVars>
          <dgm:bulletEnabled val="1"/>
        </dgm:presLayoutVars>
      </dgm:prSet>
      <dgm:spPr/>
    </dgm:pt>
    <dgm:pt modelId="{A9691984-7390-4648-AC16-ED2C84007182}" type="pres">
      <dgm:prSet presAssocID="{2C81B0E3-B6E9-46C8-8C42-02CAC04ACC48}" presName="spNode" presStyleCnt="0"/>
      <dgm:spPr/>
    </dgm:pt>
    <dgm:pt modelId="{A3C83A92-9833-41DF-AF50-8BF0E513C015}" type="pres">
      <dgm:prSet presAssocID="{981965BB-5618-43E7-9A1D-DE8635ABDBAA}" presName="sibTrans" presStyleLbl="sibTrans1D1" presStyleIdx="0" presStyleCnt="8"/>
      <dgm:spPr/>
    </dgm:pt>
    <dgm:pt modelId="{D58BD17C-EFAA-42E7-84FC-168D702C0348}" type="pres">
      <dgm:prSet presAssocID="{5D906CE9-D347-42B3-A55C-6E28FE421B28}" presName="node" presStyleLbl="node1" presStyleIdx="1" presStyleCnt="8">
        <dgm:presLayoutVars>
          <dgm:bulletEnabled val="1"/>
        </dgm:presLayoutVars>
      </dgm:prSet>
      <dgm:spPr/>
    </dgm:pt>
    <dgm:pt modelId="{B92D752C-FF00-4313-91EB-8E0EDB8FFCA5}" type="pres">
      <dgm:prSet presAssocID="{5D906CE9-D347-42B3-A55C-6E28FE421B28}" presName="spNode" presStyleCnt="0"/>
      <dgm:spPr/>
    </dgm:pt>
    <dgm:pt modelId="{5C99F380-185D-45AD-BBA0-5BBDADA3C392}" type="pres">
      <dgm:prSet presAssocID="{C0512319-4A02-4DAF-9075-1478F99DE804}" presName="sibTrans" presStyleLbl="sibTrans1D1" presStyleIdx="1" presStyleCnt="8"/>
      <dgm:spPr/>
    </dgm:pt>
    <dgm:pt modelId="{15817FDE-5D67-4D2F-80A0-02BBF858D149}" type="pres">
      <dgm:prSet presAssocID="{743F9B9F-EBE6-4A87-A7FA-48E07F56898F}" presName="node" presStyleLbl="node1" presStyleIdx="2" presStyleCnt="8">
        <dgm:presLayoutVars>
          <dgm:bulletEnabled val="1"/>
        </dgm:presLayoutVars>
      </dgm:prSet>
      <dgm:spPr/>
    </dgm:pt>
    <dgm:pt modelId="{D260C85B-52F5-4CE8-BBB0-40E239ED930B}" type="pres">
      <dgm:prSet presAssocID="{743F9B9F-EBE6-4A87-A7FA-48E07F56898F}" presName="spNode" presStyleCnt="0"/>
      <dgm:spPr/>
    </dgm:pt>
    <dgm:pt modelId="{AD878D37-F724-4209-9C41-8DAB65440E8C}" type="pres">
      <dgm:prSet presAssocID="{49EE4765-E8D2-406C-8B84-FF51FB86DE96}" presName="sibTrans" presStyleLbl="sibTrans1D1" presStyleIdx="2" presStyleCnt="8"/>
      <dgm:spPr/>
    </dgm:pt>
    <dgm:pt modelId="{21A4BF20-B24B-441D-A809-F274E1A4732D}" type="pres">
      <dgm:prSet presAssocID="{3606DE06-72B3-4B9E-B696-19D7BFB25861}" presName="node" presStyleLbl="node1" presStyleIdx="3" presStyleCnt="8">
        <dgm:presLayoutVars>
          <dgm:bulletEnabled val="1"/>
        </dgm:presLayoutVars>
      </dgm:prSet>
      <dgm:spPr/>
    </dgm:pt>
    <dgm:pt modelId="{362A744D-9EBD-4EF9-B281-9198540E0826}" type="pres">
      <dgm:prSet presAssocID="{3606DE06-72B3-4B9E-B696-19D7BFB25861}" presName="spNode" presStyleCnt="0"/>
      <dgm:spPr/>
    </dgm:pt>
    <dgm:pt modelId="{6E96ECFB-2E55-4669-977D-F1D277C844E6}" type="pres">
      <dgm:prSet presAssocID="{28647424-B163-4C4E-88CC-1E7A6B91390F}" presName="sibTrans" presStyleLbl="sibTrans1D1" presStyleIdx="3" presStyleCnt="8"/>
      <dgm:spPr/>
    </dgm:pt>
    <dgm:pt modelId="{0B687D52-E9D9-4C33-8AA7-87AD99B16C3C}" type="pres">
      <dgm:prSet presAssocID="{C51C91E4-E5DA-48D2-9019-5FE898F6902E}" presName="node" presStyleLbl="node1" presStyleIdx="4" presStyleCnt="8">
        <dgm:presLayoutVars>
          <dgm:bulletEnabled val="1"/>
        </dgm:presLayoutVars>
      </dgm:prSet>
      <dgm:spPr/>
    </dgm:pt>
    <dgm:pt modelId="{A66824D2-45C5-43F4-9BD4-87EB9E42263D}" type="pres">
      <dgm:prSet presAssocID="{C51C91E4-E5DA-48D2-9019-5FE898F6902E}" presName="spNode" presStyleCnt="0"/>
      <dgm:spPr/>
    </dgm:pt>
    <dgm:pt modelId="{59C1830D-67EB-43F3-996A-9F50FEAA299D}" type="pres">
      <dgm:prSet presAssocID="{38F413DF-6BF0-4E2E-B46B-A24016364E7F}" presName="sibTrans" presStyleLbl="sibTrans1D1" presStyleIdx="4" presStyleCnt="8"/>
      <dgm:spPr/>
    </dgm:pt>
    <dgm:pt modelId="{5461E0C1-2533-4D57-84A6-611D825E17D4}" type="pres">
      <dgm:prSet presAssocID="{CE00E6FB-4B7B-4C9D-8043-76B85D3EA613}" presName="node" presStyleLbl="node1" presStyleIdx="5" presStyleCnt="8">
        <dgm:presLayoutVars>
          <dgm:bulletEnabled val="1"/>
        </dgm:presLayoutVars>
      </dgm:prSet>
      <dgm:spPr/>
    </dgm:pt>
    <dgm:pt modelId="{97DCE718-B1BB-43FD-9013-2785C76B8984}" type="pres">
      <dgm:prSet presAssocID="{CE00E6FB-4B7B-4C9D-8043-76B85D3EA613}" presName="spNode" presStyleCnt="0"/>
      <dgm:spPr/>
    </dgm:pt>
    <dgm:pt modelId="{F7B48D1D-97E8-4324-9F96-B319DFB8A27E}" type="pres">
      <dgm:prSet presAssocID="{5BE366CF-098F-4257-9E8F-8F08C68206C0}" presName="sibTrans" presStyleLbl="sibTrans1D1" presStyleIdx="5" presStyleCnt="8"/>
      <dgm:spPr/>
    </dgm:pt>
    <dgm:pt modelId="{A9BB5D55-1A4F-4C1F-BC4A-2342DDB8B3F8}" type="pres">
      <dgm:prSet presAssocID="{27686F73-5F6B-45C9-95F1-F3B8E490B68C}" presName="node" presStyleLbl="node1" presStyleIdx="6" presStyleCnt="8">
        <dgm:presLayoutVars>
          <dgm:bulletEnabled val="1"/>
        </dgm:presLayoutVars>
      </dgm:prSet>
      <dgm:spPr/>
    </dgm:pt>
    <dgm:pt modelId="{D4A8AFA1-4AA3-4B2B-AA28-840649EFD2DF}" type="pres">
      <dgm:prSet presAssocID="{27686F73-5F6B-45C9-95F1-F3B8E490B68C}" presName="spNode" presStyleCnt="0"/>
      <dgm:spPr/>
    </dgm:pt>
    <dgm:pt modelId="{473049A8-6C9C-4B51-9C1B-64A8DD1CF9A1}" type="pres">
      <dgm:prSet presAssocID="{60EC2AC7-05DC-43BD-9D43-EC570D898BC5}" presName="sibTrans" presStyleLbl="sibTrans1D1" presStyleIdx="6" presStyleCnt="8"/>
      <dgm:spPr/>
    </dgm:pt>
    <dgm:pt modelId="{932311CB-ACF5-4B3F-B2B8-AFA6385616D7}" type="pres">
      <dgm:prSet presAssocID="{642FDE54-C724-4CED-93B6-E476ED87B15B}" presName="node" presStyleLbl="node1" presStyleIdx="7" presStyleCnt="8">
        <dgm:presLayoutVars>
          <dgm:bulletEnabled val="1"/>
        </dgm:presLayoutVars>
      </dgm:prSet>
      <dgm:spPr/>
    </dgm:pt>
    <dgm:pt modelId="{7CAE2EC4-8139-4FC4-B586-0F6691F82366}" type="pres">
      <dgm:prSet presAssocID="{642FDE54-C724-4CED-93B6-E476ED87B15B}" presName="spNode" presStyleCnt="0"/>
      <dgm:spPr/>
    </dgm:pt>
    <dgm:pt modelId="{D36C15C9-892B-43E1-9D3E-4AAD1D22A2B7}" type="pres">
      <dgm:prSet presAssocID="{48A7CAB9-F412-4E72-87D3-00E5A82E2D24}" presName="sibTrans" presStyleLbl="sibTrans1D1" presStyleIdx="7" presStyleCnt="8"/>
      <dgm:spPr/>
    </dgm:pt>
  </dgm:ptLst>
  <dgm:cxnLst>
    <dgm:cxn modelId="{4DC80906-2D16-4A33-AF63-4D5D9550122A}" type="presOf" srcId="{743F9B9F-EBE6-4A87-A7FA-48E07F56898F}" destId="{15817FDE-5D67-4D2F-80A0-02BBF858D149}" srcOrd="0" destOrd="0" presId="urn:microsoft.com/office/officeart/2005/8/layout/cycle5"/>
    <dgm:cxn modelId="{7055C015-3BBC-447D-AA5A-749B8B83005F}" type="presOf" srcId="{C0512319-4A02-4DAF-9075-1478F99DE804}" destId="{5C99F380-185D-45AD-BBA0-5BBDADA3C392}" srcOrd="0" destOrd="0" presId="urn:microsoft.com/office/officeart/2005/8/layout/cycle5"/>
    <dgm:cxn modelId="{F49D451B-F7C8-466C-B7B6-841835542CC9}" srcId="{896B3B8F-3B2A-4094-8EAE-9CDC2F229BD9}" destId="{3606DE06-72B3-4B9E-B696-19D7BFB25861}" srcOrd="3" destOrd="0" parTransId="{74A95508-6D0C-43A4-ADD4-0EF2097C7461}" sibTransId="{28647424-B163-4C4E-88CC-1E7A6B91390F}"/>
    <dgm:cxn modelId="{A850C92E-779B-437E-B261-38BEBA7F784D}" type="presOf" srcId="{38F413DF-6BF0-4E2E-B46B-A24016364E7F}" destId="{59C1830D-67EB-43F3-996A-9F50FEAA299D}" srcOrd="0" destOrd="0" presId="urn:microsoft.com/office/officeart/2005/8/layout/cycle5"/>
    <dgm:cxn modelId="{28BDD141-2FD5-4874-AEBD-7DE854A00D3A}" srcId="{896B3B8F-3B2A-4094-8EAE-9CDC2F229BD9}" destId="{CE00E6FB-4B7B-4C9D-8043-76B85D3EA613}" srcOrd="5" destOrd="0" parTransId="{CF2850C7-A1A3-492A-B278-9CF5F409FDFC}" sibTransId="{5BE366CF-098F-4257-9E8F-8F08C68206C0}"/>
    <dgm:cxn modelId="{7A18C850-1213-495F-B0DC-8B565C8AC5D0}" type="presOf" srcId="{C51C91E4-E5DA-48D2-9019-5FE898F6902E}" destId="{0B687D52-E9D9-4C33-8AA7-87AD99B16C3C}" srcOrd="0" destOrd="0" presId="urn:microsoft.com/office/officeart/2005/8/layout/cycle5"/>
    <dgm:cxn modelId="{3B62F875-C0EA-4B52-AF02-DAB38F8F87B8}" srcId="{896B3B8F-3B2A-4094-8EAE-9CDC2F229BD9}" destId="{743F9B9F-EBE6-4A87-A7FA-48E07F56898F}" srcOrd="2" destOrd="0" parTransId="{C78F02FD-F0FD-4271-B3AB-95F931436428}" sibTransId="{49EE4765-E8D2-406C-8B84-FF51FB86DE96}"/>
    <dgm:cxn modelId="{533B9F7A-4DFF-4EDD-9CA4-D7A48B8555A5}" type="presOf" srcId="{2C81B0E3-B6E9-46C8-8C42-02CAC04ACC48}" destId="{1B693B4A-A785-4833-AA7C-45118BB81AC1}" srcOrd="0" destOrd="0" presId="urn:microsoft.com/office/officeart/2005/8/layout/cycle5"/>
    <dgm:cxn modelId="{9DEE2B7E-AE0C-43DF-883E-312C42621B22}" type="presOf" srcId="{896B3B8F-3B2A-4094-8EAE-9CDC2F229BD9}" destId="{AC4E142F-B33A-4F68-8522-48AF01A0FF88}" srcOrd="0" destOrd="0" presId="urn:microsoft.com/office/officeart/2005/8/layout/cycle5"/>
    <dgm:cxn modelId="{6F6CA086-B542-4A7A-AFCA-A9204797FD95}" type="presOf" srcId="{48A7CAB9-F412-4E72-87D3-00E5A82E2D24}" destId="{D36C15C9-892B-43E1-9D3E-4AAD1D22A2B7}" srcOrd="0" destOrd="0" presId="urn:microsoft.com/office/officeart/2005/8/layout/cycle5"/>
    <dgm:cxn modelId="{AB42A186-B2C0-48B8-89F5-AD4728064FE2}" type="presOf" srcId="{3606DE06-72B3-4B9E-B696-19D7BFB25861}" destId="{21A4BF20-B24B-441D-A809-F274E1A4732D}" srcOrd="0" destOrd="0" presId="urn:microsoft.com/office/officeart/2005/8/layout/cycle5"/>
    <dgm:cxn modelId="{7B3D7B88-8CAC-42AB-8B06-77B9A4B2E881}" type="presOf" srcId="{5BE366CF-098F-4257-9E8F-8F08C68206C0}" destId="{F7B48D1D-97E8-4324-9F96-B319DFB8A27E}" srcOrd="0" destOrd="0" presId="urn:microsoft.com/office/officeart/2005/8/layout/cycle5"/>
    <dgm:cxn modelId="{242C8E89-5283-478A-8020-1A3204B7ED50}" srcId="{896B3B8F-3B2A-4094-8EAE-9CDC2F229BD9}" destId="{5D906CE9-D347-42B3-A55C-6E28FE421B28}" srcOrd="1" destOrd="0" parTransId="{CB1AD6C6-A95F-4EEF-A983-93BC9C65F209}" sibTransId="{C0512319-4A02-4DAF-9075-1478F99DE804}"/>
    <dgm:cxn modelId="{4A00DB93-95E3-4E14-8F6B-1FAA6B61AC1E}" type="presOf" srcId="{49EE4765-E8D2-406C-8B84-FF51FB86DE96}" destId="{AD878D37-F724-4209-9C41-8DAB65440E8C}" srcOrd="0" destOrd="0" presId="urn:microsoft.com/office/officeart/2005/8/layout/cycle5"/>
    <dgm:cxn modelId="{A5618C97-B62D-40DC-9B2A-DD16811D1B35}" type="presOf" srcId="{CE00E6FB-4B7B-4C9D-8043-76B85D3EA613}" destId="{5461E0C1-2533-4D57-84A6-611D825E17D4}" srcOrd="0" destOrd="0" presId="urn:microsoft.com/office/officeart/2005/8/layout/cycle5"/>
    <dgm:cxn modelId="{70D02FA2-B945-4B44-9ADB-4AE4966BC58C}" type="presOf" srcId="{642FDE54-C724-4CED-93B6-E476ED87B15B}" destId="{932311CB-ACF5-4B3F-B2B8-AFA6385616D7}" srcOrd="0" destOrd="0" presId="urn:microsoft.com/office/officeart/2005/8/layout/cycle5"/>
    <dgm:cxn modelId="{69D9F5B0-ADC4-4DE2-BE92-A6402129524E}" type="presOf" srcId="{981965BB-5618-43E7-9A1D-DE8635ABDBAA}" destId="{A3C83A92-9833-41DF-AF50-8BF0E513C015}" srcOrd="0" destOrd="0" presId="urn:microsoft.com/office/officeart/2005/8/layout/cycle5"/>
    <dgm:cxn modelId="{1B17FAB0-C88B-4A3C-831C-22CEE22656A2}" srcId="{896B3B8F-3B2A-4094-8EAE-9CDC2F229BD9}" destId="{2C81B0E3-B6E9-46C8-8C42-02CAC04ACC48}" srcOrd="0" destOrd="0" parTransId="{BDF84985-A338-4FAB-AEEE-D4B5A440C534}" sibTransId="{981965BB-5618-43E7-9A1D-DE8635ABDBAA}"/>
    <dgm:cxn modelId="{7A84ABB1-4F1A-44C4-BD5C-EC0F0AB961E4}" type="presOf" srcId="{27686F73-5F6B-45C9-95F1-F3B8E490B68C}" destId="{A9BB5D55-1A4F-4C1F-BC4A-2342DDB8B3F8}" srcOrd="0" destOrd="0" presId="urn:microsoft.com/office/officeart/2005/8/layout/cycle5"/>
    <dgm:cxn modelId="{7B8B65B8-F492-46A5-AE64-BB25D940B920}" srcId="{896B3B8F-3B2A-4094-8EAE-9CDC2F229BD9}" destId="{27686F73-5F6B-45C9-95F1-F3B8E490B68C}" srcOrd="6" destOrd="0" parTransId="{59F511EF-96D8-40FF-B267-CAA383F06B70}" sibTransId="{60EC2AC7-05DC-43BD-9D43-EC570D898BC5}"/>
    <dgm:cxn modelId="{68CB08C3-030E-443B-9B9C-C59762F74B9E}" type="presOf" srcId="{60EC2AC7-05DC-43BD-9D43-EC570D898BC5}" destId="{473049A8-6C9C-4B51-9C1B-64A8DD1CF9A1}" srcOrd="0" destOrd="0" presId="urn:microsoft.com/office/officeart/2005/8/layout/cycle5"/>
    <dgm:cxn modelId="{9C666EC3-1A7D-46F6-BA60-83026763C09D}" type="presOf" srcId="{5D906CE9-D347-42B3-A55C-6E28FE421B28}" destId="{D58BD17C-EFAA-42E7-84FC-168D702C0348}" srcOrd="0" destOrd="0" presId="urn:microsoft.com/office/officeart/2005/8/layout/cycle5"/>
    <dgm:cxn modelId="{6C6C56E7-9F3C-49DC-A7AD-702BB76CD895}" type="presOf" srcId="{28647424-B163-4C4E-88CC-1E7A6B91390F}" destId="{6E96ECFB-2E55-4669-977D-F1D277C844E6}" srcOrd="0" destOrd="0" presId="urn:microsoft.com/office/officeart/2005/8/layout/cycle5"/>
    <dgm:cxn modelId="{0C7D14F6-2997-4553-BE99-97BD1D193EF3}" srcId="{896B3B8F-3B2A-4094-8EAE-9CDC2F229BD9}" destId="{642FDE54-C724-4CED-93B6-E476ED87B15B}" srcOrd="7" destOrd="0" parTransId="{6A01DC8E-24CD-4CEE-9A20-D7DEEF39798D}" sibTransId="{48A7CAB9-F412-4E72-87D3-00E5A82E2D24}"/>
    <dgm:cxn modelId="{02723EF7-FC5C-4875-82EE-DF4A233973A8}" srcId="{896B3B8F-3B2A-4094-8EAE-9CDC2F229BD9}" destId="{C51C91E4-E5DA-48D2-9019-5FE898F6902E}" srcOrd="4" destOrd="0" parTransId="{1CE2F752-AAC4-4DC7-B273-4B85205FC363}" sibTransId="{38F413DF-6BF0-4E2E-B46B-A24016364E7F}"/>
    <dgm:cxn modelId="{89EB2B34-4735-40A8-98FD-C209BBB01AB9}" type="presParOf" srcId="{AC4E142F-B33A-4F68-8522-48AF01A0FF88}" destId="{1B693B4A-A785-4833-AA7C-45118BB81AC1}" srcOrd="0" destOrd="0" presId="urn:microsoft.com/office/officeart/2005/8/layout/cycle5"/>
    <dgm:cxn modelId="{AF62C3D4-F7DE-4FD0-9EE8-790DBBE2F1CD}" type="presParOf" srcId="{AC4E142F-B33A-4F68-8522-48AF01A0FF88}" destId="{A9691984-7390-4648-AC16-ED2C84007182}" srcOrd="1" destOrd="0" presId="urn:microsoft.com/office/officeart/2005/8/layout/cycle5"/>
    <dgm:cxn modelId="{9B2215D3-EA6E-44FD-AA87-14424202ACAD}" type="presParOf" srcId="{AC4E142F-B33A-4F68-8522-48AF01A0FF88}" destId="{A3C83A92-9833-41DF-AF50-8BF0E513C015}" srcOrd="2" destOrd="0" presId="urn:microsoft.com/office/officeart/2005/8/layout/cycle5"/>
    <dgm:cxn modelId="{2FC8F15B-AEBE-486C-B4CE-353F8209CCD4}" type="presParOf" srcId="{AC4E142F-B33A-4F68-8522-48AF01A0FF88}" destId="{D58BD17C-EFAA-42E7-84FC-168D702C0348}" srcOrd="3" destOrd="0" presId="urn:microsoft.com/office/officeart/2005/8/layout/cycle5"/>
    <dgm:cxn modelId="{38419013-AF08-4324-AE39-615DB39BE7B9}" type="presParOf" srcId="{AC4E142F-B33A-4F68-8522-48AF01A0FF88}" destId="{B92D752C-FF00-4313-91EB-8E0EDB8FFCA5}" srcOrd="4" destOrd="0" presId="urn:microsoft.com/office/officeart/2005/8/layout/cycle5"/>
    <dgm:cxn modelId="{3E79926C-9CB7-4B23-8A95-E7216BC6B2F9}" type="presParOf" srcId="{AC4E142F-B33A-4F68-8522-48AF01A0FF88}" destId="{5C99F380-185D-45AD-BBA0-5BBDADA3C392}" srcOrd="5" destOrd="0" presId="urn:microsoft.com/office/officeart/2005/8/layout/cycle5"/>
    <dgm:cxn modelId="{F98028C6-0A13-4093-AB33-F9495B2D1ADF}" type="presParOf" srcId="{AC4E142F-B33A-4F68-8522-48AF01A0FF88}" destId="{15817FDE-5D67-4D2F-80A0-02BBF858D149}" srcOrd="6" destOrd="0" presId="urn:microsoft.com/office/officeart/2005/8/layout/cycle5"/>
    <dgm:cxn modelId="{978A10AB-6645-48BE-8FBB-1F745BE3D974}" type="presParOf" srcId="{AC4E142F-B33A-4F68-8522-48AF01A0FF88}" destId="{D260C85B-52F5-4CE8-BBB0-40E239ED930B}" srcOrd="7" destOrd="0" presId="urn:microsoft.com/office/officeart/2005/8/layout/cycle5"/>
    <dgm:cxn modelId="{60E0E9F7-AEAE-483E-A5A8-4318447AE6CB}" type="presParOf" srcId="{AC4E142F-B33A-4F68-8522-48AF01A0FF88}" destId="{AD878D37-F724-4209-9C41-8DAB65440E8C}" srcOrd="8" destOrd="0" presId="urn:microsoft.com/office/officeart/2005/8/layout/cycle5"/>
    <dgm:cxn modelId="{9A2127C5-D97C-4801-8C11-D4D4FE32546A}" type="presParOf" srcId="{AC4E142F-B33A-4F68-8522-48AF01A0FF88}" destId="{21A4BF20-B24B-441D-A809-F274E1A4732D}" srcOrd="9" destOrd="0" presId="urn:microsoft.com/office/officeart/2005/8/layout/cycle5"/>
    <dgm:cxn modelId="{41050577-AFFA-42AE-A02D-4BE44E0333B9}" type="presParOf" srcId="{AC4E142F-B33A-4F68-8522-48AF01A0FF88}" destId="{362A744D-9EBD-4EF9-B281-9198540E0826}" srcOrd="10" destOrd="0" presId="urn:microsoft.com/office/officeart/2005/8/layout/cycle5"/>
    <dgm:cxn modelId="{795DA61D-5623-4BA4-B52B-A32C20704FF1}" type="presParOf" srcId="{AC4E142F-B33A-4F68-8522-48AF01A0FF88}" destId="{6E96ECFB-2E55-4669-977D-F1D277C844E6}" srcOrd="11" destOrd="0" presId="urn:microsoft.com/office/officeart/2005/8/layout/cycle5"/>
    <dgm:cxn modelId="{D11496B3-B8A5-4A12-AD80-697571F8D163}" type="presParOf" srcId="{AC4E142F-B33A-4F68-8522-48AF01A0FF88}" destId="{0B687D52-E9D9-4C33-8AA7-87AD99B16C3C}" srcOrd="12" destOrd="0" presId="urn:microsoft.com/office/officeart/2005/8/layout/cycle5"/>
    <dgm:cxn modelId="{7C50CC16-D1B1-4E6D-9AD7-ABD58303BB8E}" type="presParOf" srcId="{AC4E142F-B33A-4F68-8522-48AF01A0FF88}" destId="{A66824D2-45C5-43F4-9BD4-87EB9E42263D}" srcOrd="13" destOrd="0" presId="urn:microsoft.com/office/officeart/2005/8/layout/cycle5"/>
    <dgm:cxn modelId="{3A75AE7B-1276-482B-A55F-5F632272F741}" type="presParOf" srcId="{AC4E142F-B33A-4F68-8522-48AF01A0FF88}" destId="{59C1830D-67EB-43F3-996A-9F50FEAA299D}" srcOrd="14" destOrd="0" presId="urn:microsoft.com/office/officeart/2005/8/layout/cycle5"/>
    <dgm:cxn modelId="{73123075-D627-40BF-934F-D92FB4EED838}" type="presParOf" srcId="{AC4E142F-B33A-4F68-8522-48AF01A0FF88}" destId="{5461E0C1-2533-4D57-84A6-611D825E17D4}" srcOrd="15" destOrd="0" presId="urn:microsoft.com/office/officeart/2005/8/layout/cycle5"/>
    <dgm:cxn modelId="{849ACD6D-FFFE-49C1-B375-BBAA3CA3E61A}" type="presParOf" srcId="{AC4E142F-B33A-4F68-8522-48AF01A0FF88}" destId="{97DCE718-B1BB-43FD-9013-2785C76B8984}" srcOrd="16" destOrd="0" presId="urn:microsoft.com/office/officeart/2005/8/layout/cycle5"/>
    <dgm:cxn modelId="{75C4784A-ACC9-4FA9-9588-9D05F1AD7424}" type="presParOf" srcId="{AC4E142F-B33A-4F68-8522-48AF01A0FF88}" destId="{F7B48D1D-97E8-4324-9F96-B319DFB8A27E}" srcOrd="17" destOrd="0" presId="urn:microsoft.com/office/officeart/2005/8/layout/cycle5"/>
    <dgm:cxn modelId="{7B6B3D8C-205B-4C17-AD33-4E20550CEC0D}" type="presParOf" srcId="{AC4E142F-B33A-4F68-8522-48AF01A0FF88}" destId="{A9BB5D55-1A4F-4C1F-BC4A-2342DDB8B3F8}" srcOrd="18" destOrd="0" presId="urn:microsoft.com/office/officeart/2005/8/layout/cycle5"/>
    <dgm:cxn modelId="{2E3CA087-5008-4007-8991-347E34297567}" type="presParOf" srcId="{AC4E142F-B33A-4F68-8522-48AF01A0FF88}" destId="{D4A8AFA1-4AA3-4B2B-AA28-840649EFD2DF}" srcOrd="19" destOrd="0" presId="urn:microsoft.com/office/officeart/2005/8/layout/cycle5"/>
    <dgm:cxn modelId="{40B0C99D-B22F-4DFD-B6F8-DD16A743C75A}" type="presParOf" srcId="{AC4E142F-B33A-4F68-8522-48AF01A0FF88}" destId="{473049A8-6C9C-4B51-9C1B-64A8DD1CF9A1}" srcOrd="20" destOrd="0" presId="urn:microsoft.com/office/officeart/2005/8/layout/cycle5"/>
    <dgm:cxn modelId="{4D0F36DF-7BF9-4D4B-96A6-2805AD592952}" type="presParOf" srcId="{AC4E142F-B33A-4F68-8522-48AF01A0FF88}" destId="{932311CB-ACF5-4B3F-B2B8-AFA6385616D7}" srcOrd="21" destOrd="0" presId="urn:microsoft.com/office/officeart/2005/8/layout/cycle5"/>
    <dgm:cxn modelId="{DF28DB99-E5FE-45F4-B1FB-1679EDEB0018}" type="presParOf" srcId="{AC4E142F-B33A-4F68-8522-48AF01A0FF88}" destId="{7CAE2EC4-8139-4FC4-B586-0F6691F82366}" srcOrd="22" destOrd="0" presId="urn:microsoft.com/office/officeart/2005/8/layout/cycle5"/>
    <dgm:cxn modelId="{966026DD-2263-4CE2-BB80-EF58A6AA29EC}" type="presParOf" srcId="{AC4E142F-B33A-4F68-8522-48AF01A0FF88}" destId="{D36C15C9-892B-43E1-9D3E-4AAD1D22A2B7}" srcOrd="23" destOrd="0" presId="urn:microsoft.com/office/officeart/2005/8/layout/cycle5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96B3B8F-3B2A-4094-8EAE-9CDC2F229BD9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C81B0E3-B6E9-46C8-8C42-02CAC04ACC48}">
      <dgm:prSet phldrT="[Text]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en-US" dirty="0"/>
            <a:t>Recruit</a:t>
          </a:r>
        </a:p>
      </dgm:t>
    </dgm:pt>
    <dgm:pt modelId="{BDF84985-A338-4FAB-AEEE-D4B5A440C534}" type="parTrans" cxnId="{1B17FAB0-C88B-4A3C-831C-22CEE22656A2}">
      <dgm:prSet/>
      <dgm:spPr/>
      <dgm:t>
        <a:bodyPr/>
        <a:lstStyle/>
        <a:p>
          <a:endParaRPr lang="en-US"/>
        </a:p>
      </dgm:t>
    </dgm:pt>
    <dgm:pt modelId="{981965BB-5618-43E7-9A1D-DE8635ABDBAA}" type="sibTrans" cxnId="{1B17FAB0-C88B-4A3C-831C-22CEE22656A2}">
      <dgm:prSet/>
      <dgm:spPr/>
      <dgm:t>
        <a:bodyPr/>
        <a:lstStyle/>
        <a:p>
          <a:endParaRPr lang="en-US"/>
        </a:p>
      </dgm:t>
    </dgm:pt>
    <dgm:pt modelId="{5D906CE9-D347-42B3-A55C-6E28FE421B28}">
      <dgm:prSet phldrT="[Text]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en-US" dirty="0"/>
            <a:t>Screen</a:t>
          </a:r>
        </a:p>
      </dgm:t>
    </dgm:pt>
    <dgm:pt modelId="{CB1AD6C6-A95F-4EEF-A983-93BC9C65F209}" type="parTrans" cxnId="{242C8E89-5283-478A-8020-1A3204B7ED50}">
      <dgm:prSet/>
      <dgm:spPr/>
      <dgm:t>
        <a:bodyPr/>
        <a:lstStyle/>
        <a:p>
          <a:endParaRPr lang="en-US"/>
        </a:p>
      </dgm:t>
    </dgm:pt>
    <dgm:pt modelId="{C0512319-4A02-4DAF-9075-1478F99DE804}" type="sibTrans" cxnId="{242C8E89-5283-478A-8020-1A3204B7ED50}">
      <dgm:prSet/>
      <dgm:spPr/>
      <dgm:t>
        <a:bodyPr/>
        <a:lstStyle/>
        <a:p>
          <a:endParaRPr lang="en-US"/>
        </a:p>
      </dgm:t>
    </dgm:pt>
    <dgm:pt modelId="{3606DE06-72B3-4B9E-B696-19D7BFB25861}">
      <dgm:prSet phldrT="[Text]"/>
      <dgm:spPr>
        <a:solidFill>
          <a:schemeClr val="accent1">
            <a:hueOff val="0"/>
            <a:satOff val="0"/>
            <a:lumOff val="0"/>
          </a:schemeClr>
        </a:solidFill>
      </dgm:spPr>
      <dgm:t>
        <a:bodyPr/>
        <a:lstStyle/>
        <a:p>
          <a:r>
            <a:rPr lang="en-US" dirty="0"/>
            <a:t>Train</a:t>
          </a:r>
        </a:p>
      </dgm:t>
    </dgm:pt>
    <dgm:pt modelId="{74A95508-6D0C-43A4-ADD4-0EF2097C7461}" type="parTrans" cxnId="{F49D451B-F7C8-466C-B7B6-841835542CC9}">
      <dgm:prSet/>
      <dgm:spPr/>
      <dgm:t>
        <a:bodyPr/>
        <a:lstStyle/>
        <a:p>
          <a:endParaRPr lang="en-US"/>
        </a:p>
      </dgm:t>
    </dgm:pt>
    <dgm:pt modelId="{28647424-B163-4C4E-88CC-1E7A6B91390F}" type="sibTrans" cxnId="{F49D451B-F7C8-466C-B7B6-841835542CC9}">
      <dgm:prSet/>
      <dgm:spPr/>
      <dgm:t>
        <a:bodyPr/>
        <a:lstStyle/>
        <a:p>
          <a:endParaRPr lang="en-US"/>
        </a:p>
      </dgm:t>
    </dgm:pt>
    <dgm:pt modelId="{C51C91E4-E5DA-48D2-9019-5FE898F6902E}">
      <dgm:prSet phldrT="[Text]"/>
      <dgm:spPr>
        <a:solidFill>
          <a:schemeClr val="accent1">
            <a:hueOff val="0"/>
            <a:satOff val="0"/>
            <a:lumOff val="0"/>
          </a:schemeClr>
        </a:solidFill>
      </dgm:spPr>
      <dgm:t>
        <a:bodyPr/>
        <a:lstStyle/>
        <a:p>
          <a:r>
            <a:rPr lang="en-US" dirty="0"/>
            <a:t>Certify</a:t>
          </a:r>
        </a:p>
      </dgm:t>
    </dgm:pt>
    <dgm:pt modelId="{1CE2F752-AAC4-4DC7-B273-4B85205FC363}" type="parTrans" cxnId="{02723EF7-FC5C-4875-82EE-DF4A233973A8}">
      <dgm:prSet/>
      <dgm:spPr/>
      <dgm:t>
        <a:bodyPr/>
        <a:lstStyle/>
        <a:p>
          <a:endParaRPr lang="en-US"/>
        </a:p>
      </dgm:t>
    </dgm:pt>
    <dgm:pt modelId="{38F413DF-6BF0-4E2E-B46B-A24016364E7F}" type="sibTrans" cxnId="{02723EF7-FC5C-4875-82EE-DF4A233973A8}">
      <dgm:prSet/>
      <dgm:spPr/>
      <dgm:t>
        <a:bodyPr/>
        <a:lstStyle/>
        <a:p>
          <a:endParaRPr lang="en-US"/>
        </a:p>
      </dgm:t>
    </dgm:pt>
    <dgm:pt modelId="{CE00E6FB-4B7B-4C9D-8043-76B85D3EA613}">
      <dgm:prSet phldrT="[Text]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en-US" dirty="0"/>
            <a:t>Place</a:t>
          </a:r>
        </a:p>
      </dgm:t>
    </dgm:pt>
    <dgm:pt modelId="{CF2850C7-A1A3-492A-B278-9CF5F409FDFC}" type="parTrans" cxnId="{28BDD141-2FD5-4874-AEBD-7DE854A00D3A}">
      <dgm:prSet/>
      <dgm:spPr/>
      <dgm:t>
        <a:bodyPr/>
        <a:lstStyle/>
        <a:p>
          <a:endParaRPr lang="en-US"/>
        </a:p>
      </dgm:t>
    </dgm:pt>
    <dgm:pt modelId="{5BE366CF-098F-4257-9E8F-8F08C68206C0}" type="sibTrans" cxnId="{28BDD141-2FD5-4874-AEBD-7DE854A00D3A}">
      <dgm:prSet/>
      <dgm:spPr/>
      <dgm:t>
        <a:bodyPr/>
        <a:lstStyle/>
        <a:p>
          <a:endParaRPr lang="en-US"/>
        </a:p>
      </dgm:t>
    </dgm:pt>
    <dgm:pt modelId="{27686F73-5F6B-45C9-95F1-F3B8E490B68C}">
      <dgm:prSet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en-US" dirty="0"/>
            <a:t>Retain</a:t>
          </a:r>
        </a:p>
      </dgm:t>
    </dgm:pt>
    <dgm:pt modelId="{59F511EF-96D8-40FF-B267-CAA383F06B70}" type="parTrans" cxnId="{7B8B65B8-F492-46A5-AE64-BB25D940B920}">
      <dgm:prSet/>
      <dgm:spPr/>
      <dgm:t>
        <a:bodyPr/>
        <a:lstStyle/>
        <a:p>
          <a:endParaRPr lang="en-US"/>
        </a:p>
      </dgm:t>
    </dgm:pt>
    <dgm:pt modelId="{60EC2AC7-05DC-43BD-9D43-EC570D898BC5}" type="sibTrans" cxnId="{7B8B65B8-F492-46A5-AE64-BB25D940B920}">
      <dgm:prSet/>
      <dgm:spPr/>
      <dgm:t>
        <a:bodyPr/>
        <a:lstStyle/>
        <a:p>
          <a:endParaRPr lang="en-US"/>
        </a:p>
      </dgm:t>
    </dgm:pt>
    <dgm:pt modelId="{642FDE54-C724-4CED-93B6-E476ED87B15B}">
      <dgm:prSet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en-US" dirty="0"/>
            <a:t>Sustain</a:t>
          </a:r>
        </a:p>
      </dgm:t>
    </dgm:pt>
    <dgm:pt modelId="{6A01DC8E-24CD-4CEE-9A20-D7DEEF39798D}" type="parTrans" cxnId="{0C7D14F6-2997-4553-BE99-97BD1D193EF3}">
      <dgm:prSet/>
      <dgm:spPr/>
      <dgm:t>
        <a:bodyPr/>
        <a:lstStyle/>
        <a:p>
          <a:endParaRPr lang="en-US"/>
        </a:p>
      </dgm:t>
    </dgm:pt>
    <dgm:pt modelId="{48A7CAB9-F412-4E72-87D3-00E5A82E2D24}" type="sibTrans" cxnId="{0C7D14F6-2997-4553-BE99-97BD1D193EF3}">
      <dgm:prSet/>
      <dgm:spPr/>
      <dgm:t>
        <a:bodyPr/>
        <a:lstStyle/>
        <a:p>
          <a:endParaRPr lang="en-US"/>
        </a:p>
      </dgm:t>
    </dgm:pt>
    <dgm:pt modelId="{743F9B9F-EBE6-4A87-A7FA-48E07F56898F}">
      <dgm:prSet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en-US" dirty="0"/>
            <a:t>Scholarship</a:t>
          </a:r>
        </a:p>
      </dgm:t>
    </dgm:pt>
    <dgm:pt modelId="{C78F02FD-F0FD-4271-B3AB-95F931436428}" type="parTrans" cxnId="{3B62F875-C0EA-4B52-AF02-DAB38F8F87B8}">
      <dgm:prSet/>
      <dgm:spPr/>
      <dgm:t>
        <a:bodyPr/>
        <a:lstStyle/>
        <a:p>
          <a:endParaRPr lang="en-US"/>
        </a:p>
      </dgm:t>
    </dgm:pt>
    <dgm:pt modelId="{49EE4765-E8D2-406C-8B84-FF51FB86DE96}" type="sibTrans" cxnId="{3B62F875-C0EA-4B52-AF02-DAB38F8F87B8}">
      <dgm:prSet/>
      <dgm:spPr/>
      <dgm:t>
        <a:bodyPr/>
        <a:lstStyle/>
        <a:p>
          <a:endParaRPr lang="en-US"/>
        </a:p>
      </dgm:t>
    </dgm:pt>
    <dgm:pt modelId="{AC4E142F-B33A-4F68-8522-48AF01A0FF88}" type="pres">
      <dgm:prSet presAssocID="{896B3B8F-3B2A-4094-8EAE-9CDC2F229BD9}" presName="cycle" presStyleCnt="0">
        <dgm:presLayoutVars>
          <dgm:dir/>
          <dgm:resizeHandles val="exact"/>
        </dgm:presLayoutVars>
      </dgm:prSet>
      <dgm:spPr/>
    </dgm:pt>
    <dgm:pt modelId="{1B693B4A-A785-4833-AA7C-45118BB81AC1}" type="pres">
      <dgm:prSet presAssocID="{2C81B0E3-B6E9-46C8-8C42-02CAC04ACC48}" presName="node" presStyleLbl="node1" presStyleIdx="0" presStyleCnt="8">
        <dgm:presLayoutVars>
          <dgm:bulletEnabled val="1"/>
        </dgm:presLayoutVars>
      </dgm:prSet>
      <dgm:spPr/>
    </dgm:pt>
    <dgm:pt modelId="{A9691984-7390-4648-AC16-ED2C84007182}" type="pres">
      <dgm:prSet presAssocID="{2C81B0E3-B6E9-46C8-8C42-02CAC04ACC48}" presName="spNode" presStyleCnt="0"/>
      <dgm:spPr/>
    </dgm:pt>
    <dgm:pt modelId="{A3C83A92-9833-41DF-AF50-8BF0E513C015}" type="pres">
      <dgm:prSet presAssocID="{981965BB-5618-43E7-9A1D-DE8635ABDBAA}" presName="sibTrans" presStyleLbl="sibTrans1D1" presStyleIdx="0" presStyleCnt="8"/>
      <dgm:spPr/>
    </dgm:pt>
    <dgm:pt modelId="{D58BD17C-EFAA-42E7-84FC-168D702C0348}" type="pres">
      <dgm:prSet presAssocID="{5D906CE9-D347-42B3-A55C-6E28FE421B28}" presName="node" presStyleLbl="node1" presStyleIdx="1" presStyleCnt="8">
        <dgm:presLayoutVars>
          <dgm:bulletEnabled val="1"/>
        </dgm:presLayoutVars>
      </dgm:prSet>
      <dgm:spPr/>
    </dgm:pt>
    <dgm:pt modelId="{B92D752C-FF00-4313-91EB-8E0EDB8FFCA5}" type="pres">
      <dgm:prSet presAssocID="{5D906CE9-D347-42B3-A55C-6E28FE421B28}" presName="spNode" presStyleCnt="0"/>
      <dgm:spPr/>
    </dgm:pt>
    <dgm:pt modelId="{5C99F380-185D-45AD-BBA0-5BBDADA3C392}" type="pres">
      <dgm:prSet presAssocID="{C0512319-4A02-4DAF-9075-1478F99DE804}" presName="sibTrans" presStyleLbl="sibTrans1D1" presStyleIdx="1" presStyleCnt="8"/>
      <dgm:spPr/>
    </dgm:pt>
    <dgm:pt modelId="{15817FDE-5D67-4D2F-80A0-02BBF858D149}" type="pres">
      <dgm:prSet presAssocID="{743F9B9F-EBE6-4A87-A7FA-48E07F56898F}" presName="node" presStyleLbl="node1" presStyleIdx="2" presStyleCnt="8">
        <dgm:presLayoutVars>
          <dgm:bulletEnabled val="1"/>
        </dgm:presLayoutVars>
      </dgm:prSet>
      <dgm:spPr/>
    </dgm:pt>
    <dgm:pt modelId="{D260C85B-52F5-4CE8-BBB0-40E239ED930B}" type="pres">
      <dgm:prSet presAssocID="{743F9B9F-EBE6-4A87-A7FA-48E07F56898F}" presName="spNode" presStyleCnt="0"/>
      <dgm:spPr/>
    </dgm:pt>
    <dgm:pt modelId="{AD878D37-F724-4209-9C41-8DAB65440E8C}" type="pres">
      <dgm:prSet presAssocID="{49EE4765-E8D2-406C-8B84-FF51FB86DE96}" presName="sibTrans" presStyleLbl="sibTrans1D1" presStyleIdx="2" presStyleCnt="8"/>
      <dgm:spPr/>
    </dgm:pt>
    <dgm:pt modelId="{21A4BF20-B24B-441D-A809-F274E1A4732D}" type="pres">
      <dgm:prSet presAssocID="{3606DE06-72B3-4B9E-B696-19D7BFB25861}" presName="node" presStyleLbl="node1" presStyleIdx="3" presStyleCnt="8">
        <dgm:presLayoutVars>
          <dgm:bulletEnabled val="1"/>
        </dgm:presLayoutVars>
      </dgm:prSet>
      <dgm:spPr/>
    </dgm:pt>
    <dgm:pt modelId="{362A744D-9EBD-4EF9-B281-9198540E0826}" type="pres">
      <dgm:prSet presAssocID="{3606DE06-72B3-4B9E-B696-19D7BFB25861}" presName="spNode" presStyleCnt="0"/>
      <dgm:spPr/>
    </dgm:pt>
    <dgm:pt modelId="{6E96ECFB-2E55-4669-977D-F1D277C844E6}" type="pres">
      <dgm:prSet presAssocID="{28647424-B163-4C4E-88CC-1E7A6B91390F}" presName="sibTrans" presStyleLbl="sibTrans1D1" presStyleIdx="3" presStyleCnt="8"/>
      <dgm:spPr/>
    </dgm:pt>
    <dgm:pt modelId="{0B687D52-E9D9-4C33-8AA7-87AD99B16C3C}" type="pres">
      <dgm:prSet presAssocID="{C51C91E4-E5DA-48D2-9019-5FE898F6902E}" presName="node" presStyleLbl="node1" presStyleIdx="4" presStyleCnt="8">
        <dgm:presLayoutVars>
          <dgm:bulletEnabled val="1"/>
        </dgm:presLayoutVars>
      </dgm:prSet>
      <dgm:spPr/>
    </dgm:pt>
    <dgm:pt modelId="{A66824D2-45C5-43F4-9BD4-87EB9E42263D}" type="pres">
      <dgm:prSet presAssocID="{C51C91E4-E5DA-48D2-9019-5FE898F6902E}" presName="spNode" presStyleCnt="0"/>
      <dgm:spPr/>
    </dgm:pt>
    <dgm:pt modelId="{59C1830D-67EB-43F3-996A-9F50FEAA299D}" type="pres">
      <dgm:prSet presAssocID="{38F413DF-6BF0-4E2E-B46B-A24016364E7F}" presName="sibTrans" presStyleLbl="sibTrans1D1" presStyleIdx="4" presStyleCnt="8"/>
      <dgm:spPr/>
    </dgm:pt>
    <dgm:pt modelId="{5461E0C1-2533-4D57-84A6-611D825E17D4}" type="pres">
      <dgm:prSet presAssocID="{CE00E6FB-4B7B-4C9D-8043-76B85D3EA613}" presName="node" presStyleLbl="node1" presStyleIdx="5" presStyleCnt="8">
        <dgm:presLayoutVars>
          <dgm:bulletEnabled val="1"/>
        </dgm:presLayoutVars>
      </dgm:prSet>
      <dgm:spPr/>
    </dgm:pt>
    <dgm:pt modelId="{97DCE718-B1BB-43FD-9013-2785C76B8984}" type="pres">
      <dgm:prSet presAssocID="{CE00E6FB-4B7B-4C9D-8043-76B85D3EA613}" presName="spNode" presStyleCnt="0"/>
      <dgm:spPr/>
    </dgm:pt>
    <dgm:pt modelId="{F7B48D1D-97E8-4324-9F96-B319DFB8A27E}" type="pres">
      <dgm:prSet presAssocID="{5BE366CF-098F-4257-9E8F-8F08C68206C0}" presName="sibTrans" presStyleLbl="sibTrans1D1" presStyleIdx="5" presStyleCnt="8"/>
      <dgm:spPr/>
    </dgm:pt>
    <dgm:pt modelId="{A9BB5D55-1A4F-4C1F-BC4A-2342DDB8B3F8}" type="pres">
      <dgm:prSet presAssocID="{27686F73-5F6B-45C9-95F1-F3B8E490B68C}" presName="node" presStyleLbl="node1" presStyleIdx="6" presStyleCnt="8">
        <dgm:presLayoutVars>
          <dgm:bulletEnabled val="1"/>
        </dgm:presLayoutVars>
      </dgm:prSet>
      <dgm:spPr/>
    </dgm:pt>
    <dgm:pt modelId="{D4A8AFA1-4AA3-4B2B-AA28-840649EFD2DF}" type="pres">
      <dgm:prSet presAssocID="{27686F73-5F6B-45C9-95F1-F3B8E490B68C}" presName="spNode" presStyleCnt="0"/>
      <dgm:spPr/>
    </dgm:pt>
    <dgm:pt modelId="{473049A8-6C9C-4B51-9C1B-64A8DD1CF9A1}" type="pres">
      <dgm:prSet presAssocID="{60EC2AC7-05DC-43BD-9D43-EC570D898BC5}" presName="sibTrans" presStyleLbl="sibTrans1D1" presStyleIdx="6" presStyleCnt="8"/>
      <dgm:spPr/>
    </dgm:pt>
    <dgm:pt modelId="{932311CB-ACF5-4B3F-B2B8-AFA6385616D7}" type="pres">
      <dgm:prSet presAssocID="{642FDE54-C724-4CED-93B6-E476ED87B15B}" presName="node" presStyleLbl="node1" presStyleIdx="7" presStyleCnt="8">
        <dgm:presLayoutVars>
          <dgm:bulletEnabled val="1"/>
        </dgm:presLayoutVars>
      </dgm:prSet>
      <dgm:spPr/>
    </dgm:pt>
    <dgm:pt modelId="{7CAE2EC4-8139-4FC4-B586-0F6691F82366}" type="pres">
      <dgm:prSet presAssocID="{642FDE54-C724-4CED-93B6-E476ED87B15B}" presName="spNode" presStyleCnt="0"/>
      <dgm:spPr/>
    </dgm:pt>
    <dgm:pt modelId="{D36C15C9-892B-43E1-9D3E-4AAD1D22A2B7}" type="pres">
      <dgm:prSet presAssocID="{48A7CAB9-F412-4E72-87D3-00E5A82E2D24}" presName="sibTrans" presStyleLbl="sibTrans1D1" presStyleIdx="7" presStyleCnt="8"/>
      <dgm:spPr/>
    </dgm:pt>
  </dgm:ptLst>
  <dgm:cxnLst>
    <dgm:cxn modelId="{11375C08-01ED-4661-B3CD-8FD441D7CB09}" type="presOf" srcId="{48A7CAB9-F412-4E72-87D3-00E5A82E2D24}" destId="{D36C15C9-892B-43E1-9D3E-4AAD1D22A2B7}" srcOrd="0" destOrd="0" presId="urn:microsoft.com/office/officeart/2005/8/layout/cycle5"/>
    <dgm:cxn modelId="{1940BE0E-72A4-4CF9-9F56-243E831168CC}" type="presOf" srcId="{C51C91E4-E5DA-48D2-9019-5FE898F6902E}" destId="{0B687D52-E9D9-4C33-8AA7-87AD99B16C3C}" srcOrd="0" destOrd="0" presId="urn:microsoft.com/office/officeart/2005/8/layout/cycle5"/>
    <dgm:cxn modelId="{1A57A510-C1B4-4683-98FC-FA381DDF34AF}" type="presOf" srcId="{5BE366CF-098F-4257-9E8F-8F08C68206C0}" destId="{F7B48D1D-97E8-4324-9F96-B319DFB8A27E}" srcOrd="0" destOrd="0" presId="urn:microsoft.com/office/officeart/2005/8/layout/cycle5"/>
    <dgm:cxn modelId="{EC6DB110-71F4-4BBC-85A8-60707F495C61}" type="presOf" srcId="{743F9B9F-EBE6-4A87-A7FA-48E07F56898F}" destId="{15817FDE-5D67-4D2F-80A0-02BBF858D149}" srcOrd="0" destOrd="0" presId="urn:microsoft.com/office/officeart/2005/8/layout/cycle5"/>
    <dgm:cxn modelId="{438DF511-7A3E-4D16-9E4B-4CDB041432A6}" type="presOf" srcId="{49EE4765-E8D2-406C-8B84-FF51FB86DE96}" destId="{AD878D37-F724-4209-9C41-8DAB65440E8C}" srcOrd="0" destOrd="0" presId="urn:microsoft.com/office/officeart/2005/8/layout/cycle5"/>
    <dgm:cxn modelId="{F49D451B-F7C8-466C-B7B6-841835542CC9}" srcId="{896B3B8F-3B2A-4094-8EAE-9CDC2F229BD9}" destId="{3606DE06-72B3-4B9E-B696-19D7BFB25861}" srcOrd="3" destOrd="0" parTransId="{74A95508-6D0C-43A4-ADD4-0EF2097C7461}" sibTransId="{28647424-B163-4C4E-88CC-1E7A6B91390F}"/>
    <dgm:cxn modelId="{6375D41F-8BAD-4714-A482-B52505B11143}" type="presOf" srcId="{981965BB-5618-43E7-9A1D-DE8635ABDBAA}" destId="{A3C83A92-9833-41DF-AF50-8BF0E513C015}" srcOrd="0" destOrd="0" presId="urn:microsoft.com/office/officeart/2005/8/layout/cycle5"/>
    <dgm:cxn modelId="{AE206236-F480-4ECB-8BC3-5F86F7199CC2}" type="presOf" srcId="{60EC2AC7-05DC-43BD-9D43-EC570D898BC5}" destId="{473049A8-6C9C-4B51-9C1B-64A8DD1CF9A1}" srcOrd="0" destOrd="0" presId="urn:microsoft.com/office/officeart/2005/8/layout/cycle5"/>
    <dgm:cxn modelId="{28BDD141-2FD5-4874-AEBD-7DE854A00D3A}" srcId="{896B3B8F-3B2A-4094-8EAE-9CDC2F229BD9}" destId="{CE00E6FB-4B7B-4C9D-8043-76B85D3EA613}" srcOrd="5" destOrd="0" parTransId="{CF2850C7-A1A3-492A-B278-9CF5F409FDFC}" sibTransId="{5BE366CF-098F-4257-9E8F-8F08C68206C0}"/>
    <dgm:cxn modelId="{2ED8D275-201A-437F-AA26-14F23068D840}" type="presOf" srcId="{5D906CE9-D347-42B3-A55C-6E28FE421B28}" destId="{D58BD17C-EFAA-42E7-84FC-168D702C0348}" srcOrd="0" destOrd="0" presId="urn:microsoft.com/office/officeart/2005/8/layout/cycle5"/>
    <dgm:cxn modelId="{3B62F875-C0EA-4B52-AF02-DAB38F8F87B8}" srcId="{896B3B8F-3B2A-4094-8EAE-9CDC2F229BD9}" destId="{743F9B9F-EBE6-4A87-A7FA-48E07F56898F}" srcOrd="2" destOrd="0" parTransId="{C78F02FD-F0FD-4271-B3AB-95F931436428}" sibTransId="{49EE4765-E8D2-406C-8B84-FF51FB86DE96}"/>
    <dgm:cxn modelId="{242C8E89-5283-478A-8020-1A3204B7ED50}" srcId="{896B3B8F-3B2A-4094-8EAE-9CDC2F229BD9}" destId="{5D906CE9-D347-42B3-A55C-6E28FE421B28}" srcOrd="1" destOrd="0" parTransId="{CB1AD6C6-A95F-4EEF-A983-93BC9C65F209}" sibTransId="{C0512319-4A02-4DAF-9075-1478F99DE804}"/>
    <dgm:cxn modelId="{31262C94-3B30-4E19-8874-8FA7ED0AFD7C}" type="presOf" srcId="{CE00E6FB-4B7B-4C9D-8043-76B85D3EA613}" destId="{5461E0C1-2533-4D57-84A6-611D825E17D4}" srcOrd="0" destOrd="0" presId="urn:microsoft.com/office/officeart/2005/8/layout/cycle5"/>
    <dgm:cxn modelId="{E95F3FA3-869F-4AC1-BAEB-E41FD5523FC5}" type="presOf" srcId="{28647424-B163-4C4E-88CC-1E7A6B91390F}" destId="{6E96ECFB-2E55-4669-977D-F1D277C844E6}" srcOrd="0" destOrd="0" presId="urn:microsoft.com/office/officeart/2005/8/layout/cycle5"/>
    <dgm:cxn modelId="{1B17FAB0-C88B-4A3C-831C-22CEE22656A2}" srcId="{896B3B8F-3B2A-4094-8EAE-9CDC2F229BD9}" destId="{2C81B0E3-B6E9-46C8-8C42-02CAC04ACC48}" srcOrd="0" destOrd="0" parTransId="{BDF84985-A338-4FAB-AEEE-D4B5A440C534}" sibTransId="{981965BB-5618-43E7-9A1D-DE8635ABDBAA}"/>
    <dgm:cxn modelId="{E86DB3B5-443D-4B0A-A108-61AD18CA1D20}" type="presOf" srcId="{2C81B0E3-B6E9-46C8-8C42-02CAC04ACC48}" destId="{1B693B4A-A785-4833-AA7C-45118BB81AC1}" srcOrd="0" destOrd="0" presId="urn:microsoft.com/office/officeart/2005/8/layout/cycle5"/>
    <dgm:cxn modelId="{7B8B65B8-F492-46A5-AE64-BB25D940B920}" srcId="{896B3B8F-3B2A-4094-8EAE-9CDC2F229BD9}" destId="{27686F73-5F6B-45C9-95F1-F3B8E490B68C}" srcOrd="6" destOrd="0" parTransId="{59F511EF-96D8-40FF-B267-CAA383F06B70}" sibTransId="{60EC2AC7-05DC-43BD-9D43-EC570D898BC5}"/>
    <dgm:cxn modelId="{14E763BA-8AE7-47AE-B372-7C5D49A49620}" type="presOf" srcId="{896B3B8F-3B2A-4094-8EAE-9CDC2F229BD9}" destId="{AC4E142F-B33A-4F68-8522-48AF01A0FF88}" srcOrd="0" destOrd="0" presId="urn:microsoft.com/office/officeart/2005/8/layout/cycle5"/>
    <dgm:cxn modelId="{DDDD7AE3-5D5C-43CF-9482-E57BD5CB6963}" type="presOf" srcId="{38F413DF-6BF0-4E2E-B46B-A24016364E7F}" destId="{59C1830D-67EB-43F3-996A-9F50FEAA299D}" srcOrd="0" destOrd="0" presId="urn:microsoft.com/office/officeart/2005/8/layout/cycle5"/>
    <dgm:cxn modelId="{85C612E8-536D-415A-BAC3-AD150EE99235}" type="presOf" srcId="{642FDE54-C724-4CED-93B6-E476ED87B15B}" destId="{932311CB-ACF5-4B3F-B2B8-AFA6385616D7}" srcOrd="0" destOrd="0" presId="urn:microsoft.com/office/officeart/2005/8/layout/cycle5"/>
    <dgm:cxn modelId="{BA1209EB-7905-4571-8879-44E86D266722}" type="presOf" srcId="{27686F73-5F6B-45C9-95F1-F3B8E490B68C}" destId="{A9BB5D55-1A4F-4C1F-BC4A-2342DDB8B3F8}" srcOrd="0" destOrd="0" presId="urn:microsoft.com/office/officeart/2005/8/layout/cycle5"/>
    <dgm:cxn modelId="{0C7D14F6-2997-4553-BE99-97BD1D193EF3}" srcId="{896B3B8F-3B2A-4094-8EAE-9CDC2F229BD9}" destId="{642FDE54-C724-4CED-93B6-E476ED87B15B}" srcOrd="7" destOrd="0" parTransId="{6A01DC8E-24CD-4CEE-9A20-D7DEEF39798D}" sibTransId="{48A7CAB9-F412-4E72-87D3-00E5A82E2D24}"/>
    <dgm:cxn modelId="{02723EF7-FC5C-4875-82EE-DF4A233973A8}" srcId="{896B3B8F-3B2A-4094-8EAE-9CDC2F229BD9}" destId="{C51C91E4-E5DA-48D2-9019-5FE898F6902E}" srcOrd="4" destOrd="0" parTransId="{1CE2F752-AAC4-4DC7-B273-4B85205FC363}" sibTransId="{38F413DF-6BF0-4E2E-B46B-A24016364E7F}"/>
    <dgm:cxn modelId="{41B7B7FC-5803-4E47-AF77-43F475403867}" type="presOf" srcId="{C0512319-4A02-4DAF-9075-1478F99DE804}" destId="{5C99F380-185D-45AD-BBA0-5BBDADA3C392}" srcOrd="0" destOrd="0" presId="urn:microsoft.com/office/officeart/2005/8/layout/cycle5"/>
    <dgm:cxn modelId="{0A17A7FE-22E7-44C9-BE20-EDDC16BEB922}" type="presOf" srcId="{3606DE06-72B3-4B9E-B696-19D7BFB25861}" destId="{21A4BF20-B24B-441D-A809-F274E1A4732D}" srcOrd="0" destOrd="0" presId="urn:microsoft.com/office/officeart/2005/8/layout/cycle5"/>
    <dgm:cxn modelId="{5A56DBD2-A258-4C19-9F14-67EC1CD41AF8}" type="presParOf" srcId="{AC4E142F-B33A-4F68-8522-48AF01A0FF88}" destId="{1B693B4A-A785-4833-AA7C-45118BB81AC1}" srcOrd="0" destOrd="0" presId="urn:microsoft.com/office/officeart/2005/8/layout/cycle5"/>
    <dgm:cxn modelId="{2A41FE64-BFE5-4C58-AB6B-C3D641A08609}" type="presParOf" srcId="{AC4E142F-B33A-4F68-8522-48AF01A0FF88}" destId="{A9691984-7390-4648-AC16-ED2C84007182}" srcOrd="1" destOrd="0" presId="urn:microsoft.com/office/officeart/2005/8/layout/cycle5"/>
    <dgm:cxn modelId="{28ED6BEF-C62C-4354-B482-7EC204CCF4F4}" type="presParOf" srcId="{AC4E142F-B33A-4F68-8522-48AF01A0FF88}" destId="{A3C83A92-9833-41DF-AF50-8BF0E513C015}" srcOrd="2" destOrd="0" presId="urn:microsoft.com/office/officeart/2005/8/layout/cycle5"/>
    <dgm:cxn modelId="{5221D977-2E10-4E80-9A6D-B3DBFDE7ECC8}" type="presParOf" srcId="{AC4E142F-B33A-4F68-8522-48AF01A0FF88}" destId="{D58BD17C-EFAA-42E7-84FC-168D702C0348}" srcOrd="3" destOrd="0" presId="urn:microsoft.com/office/officeart/2005/8/layout/cycle5"/>
    <dgm:cxn modelId="{37046AC0-EE31-463E-A69E-33B68D8CCD73}" type="presParOf" srcId="{AC4E142F-B33A-4F68-8522-48AF01A0FF88}" destId="{B92D752C-FF00-4313-91EB-8E0EDB8FFCA5}" srcOrd="4" destOrd="0" presId="urn:microsoft.com/office/officeart/2005/8/layout/cycle5"/>
    <dgm:cxn modelId="{3E566A03-29DA-4A89-809C-650EAF61F577}" type="presParOf" srcId="{AC4E142F-B33A-4F68-8522-48AF01A0FF88}" destId="{5C99F380-185D-45AD-BBA0-5BBDADA3C392}" srcOrd="5" destOrd="0" presId="urn:microsoft.com/office/officeart/2005/8/layout/cycle5"/>
    <dgm:cxn modelId="{A545716D-6FC2-4190-A8D4-CD1F70B859C2}" type="presParOf" srcId="{AC4E142F-B33A-4F68-8522-48AF01A0FF88}" destId="{15817FDE-5D67-4D2F-80A0-02BBF858D149}" srcOrd="6" destOrd="0" presId="urn:microsoft.com/office/officeart/2005/8/layout/cycle5"/>
    <dgm:cxn modelId="{8D47FD45-0C2D-4FEF-A32B-876DD3B7C1DB}" type="presParOf" srcId="{AC4E142F-B33A-4F68-8522-48AF01A0FF88}" destId="{D260C85B-52F5-4CE8-BBB0-40E239ED930B}" srcOrd="7" destOrd="0" presId="urn:microsoft.com/office/officeart/2005/8/layout/cycle5"/>
    <dgm:cxn modelId="{22642154-43B3-4E62-A46D-8D148A104131}" type="presParOf" srcId="{AC4E142F-B33A-4F68-8522-48AF01A0FF88}" destId="{AD878D37-F724-4209-9C41-8DAB65440E8C}" srcOrd="8" destOrd="0" presId="urn:microsoft.com/office/officeart/2005/8/layout/cycle5"/>
    <dgm:cxn modelId="{72F1609E-306D-4E18-8FB8-6EE40D1EF47D}" type="presParOf" srcId="{AC4E142F-B33A-4F68-8522-48AF01A0FF88}" destId="{21A4BF20-B24B-441D-A809-F274E1A4732D}" srcOrd="9" destOrd="0" presId="urn:microsoft.com/office/officeart/2005/8/layout/cycle5"/>
    <dgm:cxn modelId="{F1C80BF4-6396-494B-A8FF-72AB671EE84D}" type="presParOf" srcId="{AC4E142F-B33A-4F68-8522-48AF01A0FF88}" destId="{362A744D-9EBD-4EF9-B281-9198540E0826}" srcOrd="10" destOrd="0" presId="urn:microsoft.com/office/officeart/2005/8/layout/cycle5"/>
    <dgm:cxn modelId="{0C5F9441-A55B-4909-8B2D-46D850D87958}" type="presParOf" srcId="{AC4E142F-B33A-4F68-8522-48AF01A0FF88}" destId="{6E96ECFB-2E55-4669-977D-F1D277C844E6}" srcOrd="11" destOrd="0" presId="urn:microsoft.com/office/officeart/2005/8/layout/cycle5"/>
    <dgm:cxn modelId="{FBEA124A-1697-4272-893F-28DDC6C8A216}" type="presParOf" srcId="{AC4E142F-B33A-4F68-8522-48AF01A0FF88}" destId="{0B687D52-E9D9-4C33-8AA7-87AD99B16C3C}" srcOrd="12" destOrd="0" presId="urn:microsoft.com/office/officeart/2005/8/layout/cycle5"/>
    <dgm:cxn modelId="{06D11BF5-9285-4498-A178-4E425969B6E1}" type="presParOf" srcId="{AC4E142F-B33A-4F68-8522-48AF01A0FF88}" destId="{A66824D2-45C5-43F4-9BD4-87EB9E42263D}" srcOrd="13" destOrd="0" presId="urn:microsoft.com/office/officeart/2005/8/layout/cycle5"/>
    <dgm:cxn modelId="{2D68E832-2FB9-4A38-9F98-3581FA1098A4}" type="presParOf" srcId="{AC4E142F-B33A-4F68-8522-48AF01A0FF88}" destId="{59C1830D-67EB-43F3-996A-9F50FEAA299D}" srcOrd="14" destOrd="0" presId="urn:microsoft.com/office/officeart/2005/8/layout/cycle5"/>
    <dgm:cxn modelId="{37CD9021-B80D-4E09-A0D9-1375E1930A7B}" type="presParOf" srcId="{AC4E142F-B33A-4F68-8522-48AF01A0FF88}" destId="{5461E0C1-2533-4D57-84A6-611D825E17D4}" srcOrd="15" destOrd="0" presId="urn:microsoft.com/office/officeart/2005/8/layout/cycle5"/>
    <dgm:cxn modelId="{8C3D983D-4147-4A4F-A639-4C33926E4FB3}" type="presParOf" srcId="{AC4E142F-B33A-4F68-8522-48AF01A0FF88}" destId="{97DCE718-B1BB-43FD-9013-2785C76B8984}" srcOrd="16" destOrd="0" presId="urn:microsoft.com/office/officeart/2005/8/layout/cycle5"/>
    <dgm:cxn modelId="{31DDBBCB-8B35-44DA-91BA-B6CB37F74983}" type="presParOf" srcId="{AC4E142F-B33A-4F68-8522-48AF01A0FF88}" destId="{F7B48D1D-97E8-4324-9F96-B319DFB8A27E}" srcOrd="17" destOrd="0" presId="urn:microsoft.com/office/officeart/2005/8/layout/cycle5"/>
    <dgm:cxn modelId="{D9FAD8FD-C311-43EB-923F-272B545A85C8}" type="presParOf" srcId="{AC4E142F-B33A-4F68-8522-48AF01A0FF88}" destId="{A9BB5D55-1A4F-4C1F-BC4A-2342DDB8B3F8}" srcOrd="18" destOrd="0" presId="urn:microsoft.com/office/officeart/2005/8/layout/cycle5"/>
    <dgm:cxn modelId="{686E020C-A963-442B-BE31-CF9825213449}" type="presParOf" srcId="{AC4E142F-B33A-4F68-8522-48AF01A0FF88}" destId="{D4A8AFA1-4AA3-4B2B-AA28-840649EFD2DF}" srcOrd="19" destOrd="0" presId="urn:microsoft.com/office/officeart/2005/8/layout/cycle5"/>
    <dgm:cxn modelId="{3C3014B1-3F48-4535-ACE4-714BF39F88CC}" type="presParOf" srcId="{AC4E142F-B33A-4F68-8522-48AF01A0FF88}" destId="{473049A8-6C9C-4B51-9C1B-64A8DD1CF9A1}" srcOrd="20" destOrd="0" presId="urn:microsoft.com/office/officeart/2005/8/layout/cycle5"/>
    <dgm:cxn modelId="{F28CD491-9704-42B1-8197-C873F4FE7000}" type="presParOf" srcId="{AC4E142F-B33A-4F68-8522-48AF01A0FF88}" destId="{932311CB-ACF5-4B3F-B2B8-AFA6385616D7}" srcOrd="21" destOrd="0" presId="urn:microsoft.com/office/officeart/2005/8/layout/cycle5"/>
    <dgm:cxn modelId="{040A96A1-B54D-478F-9D52-8337F19A4022}" type="presParOf" srcId="{AC4E142F-B33A-4F68-8522-48AF01A0FF88}" destId="{7CAE2EC4-8139-4FC4-B586-0F6691F82366}" srcOrd="22" destOrd="0" presId="urn:microsoft.com/office/officeart/2005/8/layout/cycle5"/>
    <dgm:cxn modelId="{F8E641E9-E3A5-42AA-98D5-5546009C30F7}" type="presParOf" srcId="{AC4E142F-B33A-4F68-8522-48AF01A0FF88}" destId="{D36C15C9-892B-43E1-9D3E-4AAD1D22A2B7}" srcOrd="23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96B3B8F-3B2A-4094-8EAE-9CDC2F229BD9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C81B0E3-B6E9-46C8-8C42-02CAC04ACC48}">
      <dgm:prSet phldrT="[Text]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en-US" dirty="0"/>
            <a:t>Recruit</a:t>
          </a:r>
        </a:p>
      </dgm:t>
    </dgm:pt>
    <dgm:pt modelId="{BDF84985-A338-4FAB-AEEE-D4B5A440C534}" type="parTrans" cxnId="{1B17FAB0-C88B-4A3C-831C-22CEE22656A2}">
      <dgm:prSet/>
      <dgm:spPr/>
      <dgm:t>
        <a:bodyPr/>
        <a:lstStyle/>
        <a:p>
          <a:endParaRPr lang="en-US"/>
        </a:p>
      </dgm:t>
    </dgm:pt>
    <dgm:pt modelId="{981965BB-5618-43E7-9A1D-DE8635ABDBAA}" type="sibTrans" cxnId="{1B17FAB0-C88B-4A3C-831C-22CEE22656A2}">
      <dgm:prSet/>
      <dgm:spPr/>
      <dgm:t>
        <a:bodyPr/>
        <a:lstStyle/>
        <a:p>
          <a:endParaRPr lang="en-US"/>
        </a:p>
      </dgm:t>
    </dgm:pt>
    <dgm:pt modelId="{5D906CE9-D347-42B3-A55C-6E28FE421B28}">
      <dgm:prSet phldrT="[Text]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en-US" dirty="0"/>
            <a:t>Screen</a:t>
          </a:r>
        </a:p>
      </dgm:t>
    </dgm:pt>
    <dgm:pt modelId="{CB1AD6C6-A95F-4EEF-A983-93BC9C65F209}" type="parTrans" cxnId="{242C8E89-5283-478A-8020-1A3204B7ED50}">
      <dgm:prSet/>
      <dgm:spPr/>
      <dgm:t>
        <a:bodyPr/>
        <a:lstStyle/>
        <a:p>
          <a:endParaRPr lang="en-US"/>
        </a:p>
      </dgm:t>
    </dgm:pt>
    <dgm:pt modelId="{C0512319-4A02-4DAF-9075-1478F99DE804}" type="sibTrans" cxnId="{242C8E89-5283-478A-8020-1A3204B7ED50}">
      <dgm:prSet/>
      <dgm:spPr/>
      <dgm:t>
        <a:bodyPr/>
        <a:lstStyle/>
        <a:p>
          <a:endParaRPr lang="en-US"/>
        </a:p>
      </dgm:t>
    </dgm:pt>
    <dgm:pt modelId="{3606DE06-72B3-4B9E-B696-19D7BFB25861}">
      <dgm:prSet phldrT="[Text]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en-US" dirty="0"/>
            <a:t>Train</a:t>
          </a:r>
        </a:p>
      </dgm:t>
    </dgm:pt>
    <dgm:pt modelId="{74A95508-6D0C-43A4-ADD4-0EF2097C7461}" type="parTrans" cxnId="{F49D451B-F7C8-466C-B7B6-841835542CC9}">
      <dgm:prSet/>
      <dgm:spPr/>
      <dgm:t>
        <a:bodyPr/>
        <a:lstStyle/>
        <a:p>
          <a:endParaRPr lang="en-US"/>
        </a:p>
      </dgm:t>
    </dgm:pt>
    <dgm:pt modelId="{28647424-B163-4C4E-88CC-1E7A6B91390F}" type="sibTrans" cxnId="{F49D451B-F7C8-466C-B7B6-841835542CC9}">
      <dgm:prSet/>
      <dgm:spPr/>
      <dgm:t>
        <a:bodyPr/>
        <a:lstStyle/>
        <a:p>
          <a:endParaRPr lang="en-US"/>
        </a:p>
      </dgm:t>
    </dgm:pt>
    <dgm:pt modelId="{C51C91E4-E5DA-48D2-9019-5FE898F6902E}">
      <dgm:prSet phldrT="[Text]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en-US" dirty="0"/>
            <a:t>Certify</a:t>
          </a:r>
        </a:p>
      </dgm:t>
    </dgm:pt>
    <dgm:pt modelId="{1CE2F752-AAC4-4DC7-B273-4B85205FC363}" type="parTrans" cxnId="{02723EF7-FC5C-4875-82EE-DF4A233973A8}">
      <dgm:prSet/>
      <dgm:spPr/>
      <dgm:t>
        <a:bodyPr/>
        <a:lstStyle/>
        <a:p>
          <a:endParaRPr lang="en-US"/>
        </a:p>
      </dgm:t>
    </dgm:pt>
    <dgm:pt modelId="{38F413DF-6BF0-4E2E-B46B-A24016364E7F}" type="sibTrans" cxnId="{02723EF7-FC5C-4875-82EE-DF4A233973A8}">
      <dgm:prSet/>
      <dgm:spPr/>
      <dgm:t>
        <a:bodyPr/>
        <a:lstStyle/>
        <a:p>
          <a:endParaRPr lang="en-US"/>
        </a:p>
      </dgm:t>
    </dgm:pt>
    <dgm:pt modelId="{CE00E6FB-4B7B-4C9D-8043-76B85D3EA613}">
      <dgm:prSet phldrT="[Text]"/>
      <dgm:spPr>
        <a:solidFill>
          <a:schemeClr val="accent1">
            <a:hueOff val="0"/>
            <a:satOff val="0"/>
            <a:lumOff val="0"/>
          </a:schemeClr>
        </a:solidFill>
      </dgm:spPr>
      <dgm:t>
        <a:bodyPr/>
        <a:lstStyle/>
        <a:p>
          <a:r>
            <a:rPr lang="en-US" dirty="0"/>
            <a:t>Place</a:t>
          </a:r>
        </a:p>
      </dgm:t>
    </dgm:pt>
    <dgm:pt modelId="{CF2850C7-A1A3-492A-B278-9CF5F409FDFC}" type="parTrans" cxnId="{28BDD141-2FD5-4874-AEBD-7DE854A00D3A}">
      <dgm:prSet/>
      <dgm:spPr/>
      <dgm:t>
        <a:bodyPr/>
        <a:lstStyle/>
        <a:p>
          <a:endParaRPr lang="en-US"/>
        </a:p>
      </dgm:t>
    </dgm:pt>
    <dgm:pt modelId="{5BE366CF-098F-4257-9E8F-8F08C68206C0}" type="sibTrans" cxnId="{28BDD141-2FD5-4874-AEBD-7DE854A00D3A}">
      <dgm:prSet/>
      <dgm:spPr/>
      <dgm:t>
        <a:bodyPr/>
        <a:lstStyle/>
        <a:p>
          <a:endParaRPr lang="en-US"/>
        </a:p>
      </dgm:t>
    </dgm:pt>
    <dgm:pt modelId="{27686F73-5F6B-45C9-95F1-F3B8E490B68C}">
      <dgm:prSet/>
      <dgm:spPr>
        <a:solidFill>
          <a:schemeClr val="accent1">
            <a:hueOff val="0"/>
            <a:satOff val="0"/>
            <a:lumOff val="0"/>
          </a:schemeClr>
        </a:solidFill>
      </dgm:spPr>
      <dgm:t>
        <a:bodyPr/>
        <a:lstStyle/>
        <a:p>
          <a:r>
            <a:rPr lang="en-US" dirty="0"/>
            <a:t>Retain</a:t>
          </a:r>
        </a:p>
      </dgm:t>
    </dgm:pt>
    <dgm:pt modelId="{59F511EF-96D8-40FF-B267-CAA383F06B70}" type="parTrans" cxnId="{7B8B65B8-F492-46A5-AE64-BB25D940B920}">
      <dgm:prSet/>
      <dgm:spPr/>
      <dgm:t>
        <a:bodyPr/>
        <a:lstStyle/>
        <a:p>
          <a:endParaRPr lang="en-US"/>
        </a:p>
      </dgm:t>
    </dgm:pt>
    <dgm:pt modelId="{60EC2AC7-05DC-43BD-9D43-EC570D898BC5}" type="sibTrans" cxnId="{7B8B65B8-F492-46A5-AE64-BB25D940B920}">
      <dgm:prSet/>
      <dgm:spPr/>
      <dgm:t>
        <a:bodyPr/>
        <a:lstStyle/>
        <a:p>
          <a:endParaRPr lang="en-US"/>
        </a:p>
      </dgm:t>
    </dgm:pt>
    <dgm:pt modelId="{642FDE54-C724-4CED-93B6-E476ED87B15B}">
      <dgm:prSet/>
      <dgm:spPr>
        <a:solidFill>
          <a:schemeClr val="accent1">
            <a:hueOff val="0"/>
            <a:satOff val="0"/>
            <a:lumOff val="0"/>
          </a:schemeClr>
        </a:solidFill>
      </dgm:spPr>
      <dgm:t>
        <a:bodyPr/>
        <a:lstStyle/>
        <a:p>
          <a:r>
            <a:rPr lang="en-US" dirty="0"/>
            <a:t>Sustain</a:t>
          </a:r>
        </a:p>
      </dgm:t>
    </dgm:pt>
    <dgm:pt modelId="{6A01DC8E-24CD-4CEE-9A20-D7DEEF39798D}" type="parTrans" cxnId="{0C7D14F6-2997-4553-BE99-97BD1D193EF3}">
      <dgm:prSet/>
      <dgm:spPr/>
      <dgm:t>
        <a:bodyPr/>
        <a:lstStyle/>
        <a:p>
          <a:endParaRPr lang="en-US"/>
        </a:p>
      </dgm:t>
    </dgm:pt>
    <dgm:pt modelId="{48A7CAB9-F412-4E72-87D3-00E5A82E2D24}" type="sibTrans" cxnId="{0C7D14F6-2997-4553-BE99-97BD1D193EF3}">
      <dgm:prSet/>
      <dgm:spPr/>
      <dgm:t>
        <a:bodyPr/>
        <a:lstStyle/>
        <a:p>
          <a:endParaRPr lang="en-US"/>
        </a:p>
      </dgm:t>
    </dgm:pt>
    <dgm:pt modelId="{743F9B9F-EBE6-4A87-A7FA-48E07F56898F}">
      <dgm:prSet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en-US" dirty="0"/>
            <a:t>Scholarship</a:t>
          </a:r>
        </a:p>
      </dgm:t>
    </dgm:pt>
    <dgm:pt modelId="{C78F02FD-F0FD-4271-B3AB-95F931436428}" type="parTrans" cxnId="{3B62F875-C0EA-4B52-AF02-DAB38F8F87B8}">
      <dgm:prSet/>
      <dgm:spPr/>
      <dgm:t>
        <a:bodyPr/>
        <a:lstStyle/>
        <a:p>
          <a:endParaRPr lang="en-US"/>
        </a:p>
      </dgm:t>
    </dgm:pt>
    <dgm:pt modelId="{49EE4765-E8D2-406C-8B84-FF51FB86DE96}" type="sibTrans" cxnId="{3B62F875-C0EA-4B52-AF02-DAB38F8F87B8}">
      <dgm:prSet/>
      <dgm:spPr/>
      <dgm:t>
        <a:bodyPr/>
        <a:lstStyle/>
        <a:p>
          <a:endParaRPr lang="en-US"/>
        </a:p>
      </dgm:t>
    </dgm:pt>
    <dgm:pt modelId="{AC4E142F-B33A-4F68-8522-48AF01A0FF88}" type="pres">
      <dgm:prSet presAssocID="{896B3B8F-3B2A-4094-8EAE-9CDC2F229BD9}" presName="cycle" presStyleCnt="0">
        <dgm:presLayoutVars>
          <dgm:dir/>
          <dgm:resizeHandles val="exact"/>
        </dgm:presLayoutVars>
      </dgm:prSet>
      <dgm:spPr/>
    </dgm:pt>
    <dgm:pt modelId="{1B693B4A-A785-4833-AA7C-45118BB81AC1}" type="pres">
      <dgm:prSet presAssocID="{2C81B0E3-B6E9-46C8-8C42-02CAC04ACC48}" presName="node" presStyleLbl="node1" presStyleIdx="0" presStyleCnt="8">
        <dgm:presLayoutVars>
          <dgm:bulletEnabled val="1"/>
        </dgm:presLayoutVars>
      </dgm:prSet>
      <dgm:spPr/>
    </dgm:pt>
    <dgm:pt modelId="{A9691984-7390-4648-AC16-ED2C84007182}" type="pres">
      <dgm:prSet presAssocID="{2C81B0E3-B6E9-46C8-8C42-02CAC04ACC48}" presName="spNode" presStyleCnt="0"/>
      <dgm:spPr/>
    </dgm:pt>
    <dgm:pt modelId="{A3C83A92-9833-41DF-AF50-8BF0E513C015}" type="pres">
      <dgm:prSet presAssocID="{981965BB-5618-43E7-9A1D-DE8635ABDBAA}" presName="sibTrans" presStyleLbl="sibTrans1D1" presStyleIdx="0" presStyleCnt="8"/>
      <dgm:spPr/>
    </dgm:pt>
    <dgm:pt modelId="{D58BD17C-EFAA-42E7-84FC-168D702C0348}" type="pres">
      <dgm:prSet presAssocID="{5D906CE9-D347-42B3-A55C-6E28FE421B28}" presName="node" presStyleLbl="node1" presStyleIdx="1" presStyleCnt="8">
        <dgm:presLayoutVars>
          <dgm:bulletEnabled val="1"/>
        </dgm:presLayoutVars>
      </dgm:prSet>
      <dgm:spPr/>
    </dgm:pt>
    <dgm:pt modelId="{B92D752C-FF00-4313-91EB-8E0EDB8FFCA5}" type="pres">
      <dgm:prSet presAssocID="{5D906CE9-D347-42B3-A55C-6E28FE421B28}" presName="spNode" presStyleCnt="0"/>
      <dgm:spPr/>
    </dgm:pt>
    <dgm:pt modelId="{5C99F380-185D-45AD-BBA0-5BBDADA3C392}" type="pres">
      <dgm:prSet presAssocID="{C0512319-4A02-4DAF-9075-1478F99DE804}" presName="sibTrans" presStyleLbl="sibTrans1D1" presStyleIdx="1" presStyleCnt="8"/>
      <dgm:spPr/>
    </dgm:pt>
    <dgm:pt modelId="{15817FDE-5D67-4D2F-80A0-02BBF858D149}" type="pres">
      <dgm:prSet presAssocID="{743F9B9F-EBE6-4A87-A7FA-48E07F56898F}" presName="node" presStyleLbl="node1" presStyleIdx="2" presStyleCnt="8">
        <dgm:presLayoutVars>
          <dgm:bulletEnabled val="1"/>
        </dgm:presLayoutVars>
      </dgm:prSet>
      <dgm:spPr/>
    </dgm:pt>
    <dgm:pt modelId="{D260C85B-52F5-4CE8-BBB0-40E239ED930B}" type="pres">
      <dgm:prSet presAssocID="{743F9B9F-EBE6-4A87-A7FA-48E07F56898F}" presName="spNode" presStyleCnt="0"/>
      <dgm:spPr/>
    </dgm:pt>
    <dgm:pt modelId="{AD878D37-F724-4209-9C41-8DAB65440E8C}" type="pres">
      <dgm:prSet presAssocID="{49EE4765-E8D2-406C-8B84-FF51FB86DE96}" presName="sibTrans" presStyleLbl="sibTrans1D1" presStyleIdx="2" presStyleCnt="8"/>
      <dgm:spPr/>
    </dgm:pt>
    <dgm:pt modelId="{21A4BF20-B24B-441D-A809-F274E1A4732D}" type="pres">
      <dgm:prSet presAssocID="{3606DE06-72B3-4B9E-B696-19D7BFB25861}" presName="node" presStyleLbl="node1" presStyleIdx="3" presStyleCnt="8">
        <dgm:presLayoutVars>
          <dgm:bulletEnabled val="1"/>
        </dgm:presLayoutVars>
      </dgm:prSet>
      <dgm:spPr/>
    </dgm:pt>
    <dgm:pt modelId="{362A744D-9EBD-4EF9-B281-9198540E0826}" type="pres">
      <dgm:prSet presAssocID="{3606DE06-72B3-4B9E-B696-19D7BFB25861}" presName="spNode" presStyleCnt="0"/>
      <dgm:spPr/>
    </dgm:pt>
    <dgm:pt modelId="{6E96ECFB-2E55-4669-977D-F1D277C844E6}" type="pres">
      <dgm:prSet presAssocID="{28647424-B163-4C4E-88CC-1E7A6B91390F}" presName="sibTrans" presStyleLbl="sibTrans1D1" presStyleIdx="3" presStyleCnt="8"/>
      <dgm:spPr/>
    </dgm:pt>
    <dgm:pt modelId="{0B687D52-E9D9-4C33-8AA7-87AD99B16C3C}" type="pres">
      <dgm:prSet presAssocID="{C51C91E4-E5DA-48D2-9019-5FE898F6902E}" presName="node" presStyleLbl="node1" presStyleIdx="4" presStyleCnt="8">
        <dgm:presLayoutVars>
          <dgm:bulletEnabled val="1"/>
        </dgm:presLayoutVars>
      </dgm:prSet>
      <dgm:spPr/>
    </dgm:pt>
    <dgm:pt modelId="{A66824D2-45C5-43F4-9BD4-87EB9E42263D}" type="pres">
      <dgm:prSet presAssocID="{C51C91E4-E5DA-48D2-9019-5FE898F6902E}" presName="spNode" presStyleCnt="0"/>
      <dgm:spPr/>
    </dgm:pt>
    <dgm:pt modelId="{59C1830D-67EB-43F3-996A-9F50FEAA299D}" type="pres">
      <dgm:prSet presAssocID="{38F413DF-6BF0-4E2E-B46B-A24016364E7F}" presName="sibTrans" presStyleLbl="sibTrans1D1" presStyleIdx="4" presStyleCnt="8"/>
      <dgm:spPr/>
    </dgm:pt>
    <dgm:pt modelId="{5461E0C1-2533-4D57-84A6-611D825E17D4}" type="pres">
      <dgm:prSet presAssocID="{CE00E6FB-4B7B-4C9D-8043-76B85D3EA613}" presName="node" presStyleLbl="node1" presStyleIdx="5" presStyleCnt="8">
        <dgm:presLayoutVars>
          <dgm:bulletEnabled val="1"/>
        </dgm:presLayoutVars>
      </dgm:prSet>
      <dgm:spPr/>
    </dgm:pt>
    <dgm:pt modelId="{97DCE718-B1BB-43FD-9013-2785C76B8984}" type="pres">
      <dgm:prSet presAssocID="{CE00E6FB-4B7B-4C9D-8043-76B85D3EA613}" presName="spNode" presStyleCnt="0"/>
      <dgm:spPr/>
    </dgm:pt>
    <dgm:pt modelId="{F7B48D1D-97E8-4324-9F96-B319DFB8A27E}" type="pres">
      <dgm:prSet presAssocID="{5BE366CF-098F-4257-9E8F-8F08C68206C0}" presName="sibTrans" presStyleLbl="sibTrans1D1" presStyleIdx="5" presStyleCnt="8"/>
      <dgm:spPr/>
    </dgm:pt>
    <dgm:pt modelId="{A9BB5D55-1A4F-4C1F-BC4A-2342DDB8B3F8}" type="pres">
      <dgm:prSet presAssocID="{27686F73-5F6B-45C9-95F1-F3B8E490B68C}" presName="node" presStyleLbl="node1" presStyleIdx="6" presStyleCnt="8">
        <dgm:presLayoutVars>
          <dgm:bulletEnabled val="1"/>
        </dgm:presLayoutVars>
      </dgm:prSet>
      <dgm:spPr/>
    </dgm:pt>
    <dgm:pt modelId="{D4A8AFA1-4AA3-4B2B-AA28-840649EFD2DF}" type="pres">
      <dgm:prSet presAssocID="{27686F73-5F6B-45C9-95F1-F3B8E490B68C}" presName="spNode" presStyleCnt="0"/>
      <dgm:spPr/>
    </dgm:pt>
    <dgm:pt modelId="{473049A8-6C9C-4B51-9C1B-64A8DD1CF9A1}" type="pres">
      <dgm:prSet presAssocID="{60EC2AC7-05DC-43BD-9D43-EC570D898BC5}" presName="sibTrans" presStyleLbl="sibTrans1D1" presStyleIdx="6" presStyleCnt="8"/>
      <dgm:spPr/>
    </dgm:pt>
    <dgm:pt modelId="{932311CB-ACF5-4B3F-B2B8-AFA6385616D7}" type="pres">
      <dgm:prSet presAssocID="{642FDE54-C724-4CED-93B6-E476ED87B15B}" presName="node" presStyleLbl="node1" presStyleIdx="7" presStyleCnt="8">
        <dgm:presLayoutVars>
          <dgm:bulletEnabled val="1"/>
        </dgm:presLayoutVars>
      </dgm:prSet>
      <dgm:spPr/>
    </dgm:pt>
    <dgm:pt modelId="{7CAE2EC4-8139-4FC4-B586-0F6691F82366}" type="pres">
      <dgm:prSet presAssocID="{642FDE54-C724-4CED-93B6-E476ED87B15B}" presName="spNode" presStyleCnt="0"/>
      <dgm:spPr/>
    </dgm:pt>
    <dgm:pt modelId="{D36C15C9-892B-43E1-9D3E-4AAD1D22A2B7}" type="pres">
      <dgm:prSet presAssocID="{48A7CAB9-F412-4E72-87D3-00E5A82E2D24}" presName="sibTrans" presStyleLbl="sibTrans1D1" presStyleIdx="7" presStyleCnt="8"/>
      <dgm:spPr/>
    </dgm:pt>
  </dgm:ptLst>
  <dgm:cxnLst>
    <dgm:cxn modelId="{A079560C-6481-4FE1-8404-0DBD01C36A99}" type="presOf" srcId="{38F413DF-6BF0-4E2E-B46B-A24016364E7F}" destId="{59C1830D-67EB-43F3-996A-9F50FEAA299D}" srcOrd="0" destOrd="0" presId="urn:microsoft.com/office/officeart/2005/8/layout/cycle5"/>
    <dgm:cxn modelId="{619FA715-F195-47DC-BAD5-4C1CA71FB16C}" type="presOf" srcId="{5D906CE9-D347-42B3-A55C-6E28FE421B28}" destId="{D58BD17C-EFAA-42E7-84FC-168D702C0348}" srcOrd="0" destOrd="0" presId="urn:microsoft.com/office/officeart/2005/8/layout/cycle5"/>
    <dgm:cxn modelId="{F49D451B-F7C8-466C-B7B6-841835542CC9}" srcId="{896B3B8F-3B2A-4094-8EAE-9CDC2F229BD9}" destId="{3606DE06-72B3-4B9E-B696-19D7BFB25861}" srcOrd="3" destOrd="0" parTransId="{74A95508-6D0C-43A4-ADD4-0EF2097C7461}" sibTransId="{28647424-B163-4C4E-88CC-1E7A6B91390F}"/>
    <dgm:cxn modelId="{86D7222C-6FAF-45F4-8C26-31291885299A}" type="presOf" srcId="{642FDE54-C724-4CED-93B6-E476ED87B15B}" destId="{932311CB-ACF5-4B3F-B2B8-AFA6385616D7}" srcOrd="0" destOrd="0" presId="urn:microsoft.com/office/officeart/2005/8/layout/cycle5"/>
    <dgm:cxn modelId="{0A8DF035-9E57-42C7-89F1-FD64F6893529}" type="presOf" srcId="{981965BB-5618-43E7-9A1D-DE8635ABDBAA}" destId="{A3C83A92-9833-41DF-AF50-8BF0E513C015}" srcOrd="0" destOrd="0" presId="urn:microsoft.com/office/officeart/2005/8/layout/cycle5"/>
    <dgm:cxn modelId="{28BDD141-2FD5-4874-AEBD-7DE854A00D3A}" srcId="{896B3B8F-3B2A-4094-8EAE-9CDC2F229BD9}" destId="{CE00E6FB-4B7B-4C9D-8043-76B85D3EA613}" srcOrd="5" destOrd="0" parTransId="{CF2850C7-A1A3-492A-B278-9CF5F409FDFC}" sibTransId="{5BE366CF-098F-4257-9E8F-8F08C68206C0}"/>
    <dgm:cxn modelId="{3B62F875-C0EA-4B52-AF02-DAB38F8F87B8}" srcId="{896B3B8F-3B2A-4094-8EAE-9CDC2F229BD9}" destId="{743F9B9F-EBE6-4A87-A7FA-48E07F56898F}" srcOrd="2" destOrd="0" parTransId="{C78F02FD-F0FD-4271-B3AB-95F931436428}" sibTransId="{49EE4765-E8D2-406C-8B84-FF51FB86DE96}"/>
    <dgm:cxn modelId="{242C8E89-5283-478A-8020-1A3204B7ED50}" srcId="{896B3B8F-3B2A-4094-8EAE-9CDC2F229BD9}" destId="{5D906CE9-D347-42B3-A55C-6E28FE421B28}" srcOrd="1" destOrd="0" parTransId="{CB1AD6C6-A95F-4EEF-A983-93BC9C65F209}" sibTransId="{C0512319-4A02-4DAF-9075-1478F99DE804}"/>
    <dgm:cxn modelId="{9E5FFA9C-F434-4EC7-BBFC-673B1DBA3ED4}" type="presOf" srcId="{CE00E6FB-4B7B-4C9D-8043-76B85D3EA613}" destId="{5461E0C1-2533-4D57-84A6-611D825E17D4}" srcOrd="0" destOrd="0" presId="urn:microsoft.com/office/officeart/2005/8/layout/cycle5"/>
    <dgm:cxn modelId="{C64364A3-57B2-4515-8972-C99F851F0542}" type="presOf" srcId="{3606DE06-72B3-4B9E-B696-19D7BFB25861}" destId="{21A4BF20-B24B-441D-A809-F274E1A4732D}" srcOrd="0" destOrd="0" presId="urn:microsoft.com/office/officeart/2005/8/layout/cycle5"/>
    <dgm:cxn modelId="{DCC29AAC-EF4A-431A-B6B8-EFC437CDD2C7}" type="presOf" srcId="{C51C91E4-E5DA-48D2-9019-5FE898F6902E}" destId="{0B687D52-E9D9-4C33-8AA7-87AD99B16C3C}" srcOrd="0" destOrd="0" presId="urn:microsoft.com/office/officeart/2005/8/layout/cycle5"/>
    <dgm:cxn modelId="{1B17FAB0-C88B-4A3C-831C-22CEE22656A2}" srcId="{896B3B8F-3B2A-4094-8EAE-9CDC2F229BD9}" destId="{2C81B0E3-B6E9-46C8-8C42-02CAC04ACC48}" srcOrd="0" destOrd="0" parTransId="{BDF84985-A338-4FAB-AEEE-D4B5A440C534}" sibTransId="{981965BB-5618-43E7-9A1D-DE8635ABDBAA}"/>
    <dgm:cxn modelId="{F1FCB4B5-F250-4E4F-9208-4C246601E643}" type="presOf" srcId="{C0512319-4A02-4DAF-9075-1478F99DE804}" destId="{5C99F380-185D-45AD-BBA0-5BBDADA3C392}" srcOrd="0" destOrd="0" presId="urn:microsoft.com/office/officeart/2005/8/layout/cycle5"/>
    <dgm:cxn modelId="{5A171FB6-144E-4D8D-88D4-CD685CD8BB47}" type="presOf" srcId="{60EC2AC7-05DC-43BD-9D43-EC570D898BC5}" destId="{473049A8-6C9C-4B51-9C1B-64A8DD1CF9A1}" srcOrd="0" destOrd="0" presId="urn:microsoft.com/office/officeart/2005/8/layout/cycle5"/>
    <dgm:cxn modelId="{1305FAB7-CCDC-44CC-90CD-976712041AC4}" type="presOf" srcId="{2C81B0E3-B6E9-46C8-8C42-02CAC04ACC48}" destId="{1B693B4A-A785-4833-AA7C-45118BB81AC1}" srcOrd="0" destOrd="0" presId="urn:microsoft.com/office/officeart/2005/8/layout/cycle5"/>
    <dgm:cxn modelId="{7B8B65B8-F492-46A5-AE64-BB25D940B920}" srcId="{896B3B8F-3B2A-4094-8EAE-9CDC2F229BD9}" destId="{27686F73-5F6B-45C9-95F1-F3B8E490B68C}" srcOrd="6" destOrd="0" parTransId="{59F511EF-96D8-40FF-B267-CAA383F06B70}" sibTransId="{60EC2AC7-05DC-43BD-9D43-EC570D898BC5}"/>
    <dgm:cxn modelId="{C1613FBF-8057-468B-8991-16A677C2D093}" type="presOf" srcId="{5BE366CF-098F-4257-9E8F-8F08C68206C0}" destId="{F7B48D1D-97E8-4324-9F96-B319DFB8A27E}" srcOrd="0" destOrd="0" presId="urn:microsoft.com/office/officeart/2005/8/layout/cycle5"/>
    <dgm:cxn modelId="{6C93CFC3-CCE4-4B5F-95AA-94C3100F9D38}" type="presOf" srcId="{49EE4765-E8D2-406C-8B84-FF51FB86DE96}" destId="{AD878D37-F724-4209-9C41-8DAB65440E8C}" srcOrd="0" destOrd="0" presId="urn:microsoft.com/office/officeart/2005/8/layout/cycle5"/>
    <dgm:cxn modelId="{269238C7-A68E-4692-9873-7E094D4C6FDA}" type="presOf" srcId="{28647424-B163-4C4E-88CC-1E7A6B91390F}" destId="{6E96ECFB-2E55-4669-977D-F1D277C844E6}" srcOrd="0" destOrd="0" presId="urn:microsoft.com/office/officeart/2005/8/layout/cycle5"/>
    <dgm:cxn modelId="{FDC01CCE-D90E-4FA8-8173-F119EDCD709B}" type="presOf" srcId="{743F9B9F-EBE6-4A87-A7FA-48E07F56898F}" destId="{15817FDE-5D67-4D2F-80A0-02BBF858D149}" srcOrd="0" destOrd="0" presId="urn:microsoft.com/office/officeart/2005/8/layout/cycle5"/>
    <dgm:cxn modelId="{038CB8EA-CB5E-4118-8550-8D69AD44723C}" type="presOf" srcId="{27686F73-5F6B-45C9-95F1-F3B8E490B68C}" destId="{A9BB5D55-1A4F-4C1F-BC4A-2342DDB8B3F8}" srcOrd="0" destOrd="0" presId="urn:microsoft.com/office/officeart/2005/8/layout/cycle5"/>
    <dgm:cxn modelId="{3078F9F0-BC96-4870-A78E-5693823FA8AF}" type="presOf" srcId="{48A7CAB9-F412-4E72-87D3-00E5A82E2D24}" destId="{D36C15C9-892B-43E1-9D3E-4AAD1D22A2B7}" srcOrd="0" destOrd="0" presId="urn:microsoft.com/office/officeart/2005/8/layout/cycle5"/>
    <dgm:cxn modelId="{30F276F5-D6E8-4CF4-A2E5-75312DE91FD1}" type="presOf" srcId="{896B3B8F-3B2A-4094-8EAE-9CDC2F229BD9}" destId="{AC4E142F-B33A-4F68-8522-48AF01A0FF88}" srcOrd="0" destOrd="0" presId="urn:microsoft.com/office/officeart/2005/8/layout/cycle5"/>
    <dgm:cxn modelId="{0C7D14F6-2997-4553-BE99-97BD1D193EF3}" srcId="{896B3B8F-3B2A-4094-8EAE-9CDC2F229BD9}" destId="{642FDE54-C724-4CED-93B6-E476ED87B15B}" srcOrd="7" destOrd="0" parTransId="{6A01DC8E-24CD-4CEE-9A20-D7DEEF39798D}" sibTransId="{48A7CAB9-F412-4E72-87D3-00E5A82E2D24}"/>
    <dgm:cxn modelId="{02723EF7-FC5C-4875-82EE-DF4A233973A8}" srcId="{896B3B8F-3B2A-4094-8EAE-9CDC2F229BD9}" destId="{C51C91E4-E5DA-48D2-9019-5FE898F6902E}" srcOrd="4" destOrd="0" parTransId="{1CE2F752-AAC4-4DC7-B273-4B85205FC363}" sibTransId="{38F413DF-6BF0-4E2E-B46B-A24016364E7F}"/>
    <dgm:cxn modelId="{ABA7B42C-6E64-428F-A93A-4FC130FD079D}" type="presParOf" srcId="{AC4E142F-B33A-4F68-8522-48AF01A0FF88}" destId="{1B693B4A-A785-4833-AA7C-45118BB81AC1}" srcOrd="0" destOrd="0" presId="urn:microsoft.com/office/officeart/2005/8/layout/cycle5"/>
    <dgm:cxn modelId="{4EE7AE4C-56EB-4D37-9ED9-2C2FF0661440}" type="presParOf" srcId="{AC4E142F-B33A-4F68-8522-48AF01A0FF88}" destId="{A9691984-7390-4648-AC16-ED2C84007182}" srcOrd="1" destOrd="0" presId="urn:microsoft.com/office/officeart/2005/8/layout/cycle5"/>
    <dgm:cxn modelId="{FF270625-2D1E-4E22-BD32-09FFF062135F}" type="presParOf" srcId="{AC4E142F-B33A-4F68-8522-48AF01A0FF88}" destId="{A3C83A92-9833-41DF-AF50-8BF0E513C015}" srcOrd="2" destOrd="0" presId="urn:microsoft.com/office/officeart/2005/8/layout/cycle5"/>
    <dgm:cxn modelId="{A680261C-7F1C-40BC-A59B-BFCA9F569C84}" type="presParOf" srcId="{AC4E142F-B33A-4F68-8522-48AF01A0FF88}" destId="{D58BD17C-EFAA-42E7-84FC-168D702C0348}" srcOrd="3" destOrd="0" presId="urn:microsoft.com/office/officeart/2005/8/layout/cycle5"/>
    <dgm:cxn modelId="{81DA4E1D-D4C4-42DB-8D6E-857C54451554}" type="presParOf" srcId="{AC4E142F-B33A-4F68-8522-48AF01A0FF88}" destId="{B92D752C-FF00-4313-91EB-8E0EDB8FFCA5}" srcOrd="4" destOrd="0" presId="urn:microsoft.com/office/officeart/2005/8/layout/cycle5"/>
    <dgm:cxn modelId="{B56432CF-94D6-4200-99DB-8024D065845A}" type="presParOf" srcId="{AC4E142F-B33A-4F68-8522-48AF01A0FF88}" destId="{5C99F380-185D-45AD-BBA0-5BBDADA3C392}" srcOrd="5" destOrd="0" presId="urn:microsoft.com/office/officeart/2005/8/layout/cycle5"/>
    <dgm:cxn modelId="{323BDCB1-E79E-44D4-830A-9107907CCD95}" type="presParOf" srcId="{AC4E142F-B33A-4F68-8522-48AF01A0FF88}" destId="{15817FDE-5D67-4D2F-80A0-02BBF858D149}" srcOrd="6" destOrd="0" presId="urn:microsoft.com/office/officeart/2005/8/layout/cycle5"/>
    <dgm:cxn modelId="{0F911BEA-B347-4E31-A480-D386703DBC7E}" type="presParOf" srcId="{AC4E142F-B33A-4F68-8522-48AF01A0FF88}" destId="{D260C85B-52F5-4CE8-BBB0-40E239ED930B}" srcOrd="7" destOrd="0" presId="urn:microsoft.com/office/officeart/2005/8/layout/cycle5"/>
    <dgm:cxn modelId="{8AD7CEEC-F62F-4EA1-AB11-67E000A77EDD}" type="presParOf" srcId="{AC4E142F-B33A-4F68-8522-48AF01A0FF88}" destId="{AD878D37-F724-4209-9C41-8DAB65440E8C}" srcOrd="8" destOrd="0" presId="urn:microsoft.com/office/officeart/2005/8/layout/cycle5"/>
    <dgm:cxn modelId="{2E04087D-50F0-47F7-97D1-840217693D80}" type="presParOf" srcId="{AC4E142F-B33A-4F68-8522-48AF01A0FF88}" destId="{21A4BF20-B24B-441D-A809-F274E1A4732D}" srcOrd="9" destOrd="0" presId="urn:microsoft.com/office/officeart/2005/8/layout/cycle5"/>
    <dgm:cxn modelId="{57BB403F-E725-42EE-8C38-2169E341316F}" type="presParOf" srcId="{AC4E142F-B33A-4F68-8522-48AF01A0FF88}" destId="{362A744D-9EBD-4EF9-B281-9198540E0826}" srcOrd="10" destOrd="0" presId="urn:microsoft.com/office/officeart/2005/8/layout/cycle5"/>
    <dgm:cxn modelId="{6D7C039B-ACD4-44E0-9253-D588FDB57286}" type="presParOf" srcId="{AC4E142F-B33A-4F68-8522-48AF01A0FF88}" destId="{6E96ECFB-2E55-4669-977D-F1D277C844E6}" srcOrd="11" destOrd="0" presId="urn:microsoft.com/office/officeart/2005/8/layout/cycle5"/>
    <dgm:cxn modelId="{060719D4-3E9A-4DBE-8EEF-0BD78AA265B8}" type="presParOf" srcId="{AC4E142F-B33A-4F68-8522-48AF01A0FF88}" destId="{0B687D52-E9D9-4C33-8AA7-87AD99B16C3C}" srcOrd="12" destOrd="0" presId="urn:microsoft.com/office/officeart/2005/8/layout/cycle5"/>
    <dgm:cxn modelId="{7F3A9E6A-74E1-4A7C-9934-B74C87FCC26F}" type="presParOf" srcId="{AC4E142F-B33A-4F68-8522-48AF01A0FF88}" destId="{A66824D2-45C5-43F4-9BD4-87EB9E42263D}" srcOrd="13" destOrd="0" presId="urn:microsoft.com/office/officeart/2005/8/layout/cycle5"/>
    <dgm:cxn modelId="{8C57660E-5291-4CAC-B950-85087B261E67}" type="presParOf" srcId="{AC4E142F-B33A-4F68-8522-48AF01A0FF88}" destId="{59C1830D-67EB-43F3-996A-9F50FEAA299D}" srcOrd="14" destOrd="0" presId="urn:microsoft.com/office/officeart/2005/8/layout/cycle5"/>
    <dgm:cxn modelId="{384BF667-13BA-4194-B2B0-C6DCDE0B26B4}" type="presParOf" srcId="{AC4E142F-B33A-4F68-8522-48AF01A0FF88}" destId="{5461E0C1-2533-4D57-84A6-611D825E17D4}" srcOrd="15" destOrd="0" presId="urn:microsoft.com/office/officeart/2005/8/layout/cycle5"/>
    <dgm:cxn modelId="{A845EA2D-4460-41AF-B939-60C5F3973D57}" type="presParOf" srcId="{AC4E142F-B33A-4F68-8522-48AF01A0FF88}" destId="{97DCE718-B1BB-43FD-9013-2785C76B8984}" srcOrd="16" destOrd="0" presId="urn:microsoft.com/office/officeart/2005/8/layout/cycle5"/>
    <dgm:cxn modelId="{50428221-4577-4BE0-BF06-4688314E3832}" type="presParOf" srcId="{AC4E142F-B33A-4F68-8522-48AF01A0FF88}" destId="{F7B48D1D-97E8-4324-9F96-B319DFB8A27E}" srcOrd="17" destOrd="0" presId="urn:microsoft.com/office/officeart/2005/8/layout/cycle5"/>
    <dgm:cxn modelId="{A2A84B9C-6730-4DB4-83EC-ECBF3A891728}" type="presParOf" srcId="{AC4E142F-B33A-4F68-8522-48AF01A0FF88}" destId="{A9BB5D55-1A4F-4C1F-BC4A-2342DDB8B3F8}" srcOrd="18" destOrd="0" presId="urn:microsoft.com/office/officeart/2005/8/layout/cycle5"/>
    <dgm:cxn modelId="{ED41356F-C487-4F36-B938-E351141AAC8A}" type="presParOf" srcId="{AC4E142F-B33A-4F68-8522-48AF01A0FF88}" destId="{D4A8AFA1-4AA3-4B2B-AA28-840649EFD2DF}" srcOrd="19" destOrd="0" presId="urn:microsoft.com/office/officeart/2005/8/layout/cycle5"/>
    <dgm:cxn modelId="{EB0F4263-6BA8-4AB6-BFCC-FE1EFADDB911}" type="presParOf" srcId="{AC4E142F-B33A-4F68-8522-48AF01A0FF88}" destId="{473049A8-6C9C-4B51-9C1B-64A8DD1CF9A1}" srcOrd="20" destOrd="0" presId="urn:microsoft.com/office/officeart/2005/8/layout/cycle5"/>
    <dgm:cxn modelId="{0BA1242E-01A5-4802-9C4F-BBB4961E6C46}" type="presParOf" srcId="{AC4E142F-B33A-4F68-8522-48AF01A0FF88}" destId="{932311CB-ACF5-4B3F-B2B8-AFA6385616D7}" srcOrd="21" destOrd="0" presId="urn:microsoft.com/office/officeart/2005/8/layout/cycle5"/>
    <dgm:cxn modelId="{3B305E1A-1338-422F-8F0F-5B15BA1ACE7A}" type="presParOf" srcId="{AC4E142F-B33A-4F68-8522-48AF01A0FF88}" destId="{7CAE2EC4-8139-4FC4-B586-0F6691F82366}" srcOrd="22" destOrd="0" presId="urn:microsoft.com/office/officeart/2005/8/layout/cycle5"/>
    <dgm:cxn modelId="{20411FEE-C8BF-4BCD-87A4-304382F8D19B}" type="presParOf" srcId="{AC4E142F-B33A-4F68-8522-48AF01A0FF88}" destId="{D36C15C9-892B-43E1-9D3E-4AAD1D22A2B7}" srcOrd="23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D6F2C0-4E98-412D-93FE-566EB4B189FB}">
      <dsp:nvSpPr>
        <dsp:cNvPr id="0" name=""/>
        <dsp:cNvSpPr/>
      </dsp:nvSpPr>
      <dsp:spPr>
        <a:xfrm>
          <a:off x="0" y="414533"/>
          <a:ext cx="7183630" cy="1045828"/>
        </a:xfrm>
        <a:prstGeom prst="rightArrow">
          <a:avLst>
            <a:gd name="adj1" fmla="val 50000"/>
            <a:gd name="adj2" fmla="val 50000"/>
          </a:avLst>
        </a:prstGeom>
        <a:solidFill>
          <a:srgbClr val="8CC63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66025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002060"/>
              </a:solidFill>
            </a:rPr>
            <a:t>Investors</a:t>
          </a:r>
        </a:p>
      </dsp:txBody>
      <dsp:txXfrm>
        <a:off x="0" y="675990"/>
        <a:ext cx="6922173" cy="522914"/>
      </dsp:txXfrm>
    </dsp:sp>
    <dsp:sp modelId="{A6DC9CF0-0ADC-4623-8BFD-071CCE59C542}">
      <dsp:nvSpPr>
        <dsp:cNvPr id="0" name=""/>
        <dsp:cNvSpPr/>
      </dsp:nvSpPr>
      <dsp:spPr>
        <a:xfrm>
          <a:off x="0" y="1222724"/>
          <a:ext cx="1655826" cy="193446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Scholarships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Visibility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Commitment</a:t>
          </a:r>
        </a:p>
      </dsp:txBody>
      <dsp:txXfrm>
        <a:off x="0" y="1222724"/>
        <a:ext cx="1655826" cy="1934467"/>
      </dsp:txXfrm>
    </dsp:sp>
    <dsp:sp modelId="{58223578-CC13-48C8-A90B-A0DA7CD01E53}">
      <dsp:nvSpPr>
        <dsp:cNvPr id="0" name=""/>
        <dsp:cNvSpPr/>
      </dsp:nvSpPr>
      <dsp:spPr>
        <a:xfrm>
          <a:off x="1655826" y="763019"/>
          <a:ext cx="5527803" cy="1045828"/>
        </a:xfrm>
        <a:prstGeom prst="rightArrow">
          <a:avLst>
            <a:gd name="adj1" fmla="val 50000"/>
            <a:gd name="adj2" fmla="val 50000"/>
          </a:avLst>
        </a:prstGeom>
        <a:solidFill>
          <a:srgbClr val="8CC63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66025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002060"/>
              </a:solidFill>
            </a:rPr>
            <a:t>Community Partners</a:t>
          </a:r>
        </a:p>
      </dsp:txBody>
      <dsp:txXfrm>
        <a:off x="1655826" y="1024476"/>
        <a:ext cx="5266346" cy="522914"/>
      </dsp:txXfrm>
    </dsp:sp>
    <dsp:sp modelId="{DDCC340C-881C-4335-8A0B-D4DF401C8795}">
      <dsp:nvSpPr>
        <dsp:cNvPr id="0" name=""/>
        <dsp:cNvSpPr/>
      </dsp:nvSpPr>
      <dsp:spPr>
        <a:xfrm>
          <a:off x="1655826" y="1571210"/>
          <a:ext cx="1655826" cy="18851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Vision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Focus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Organization</a:t>
          </a:r>
        </a:p>
      </dsp:txBody>
      <dsp:txXfrm>
        <a:off x="1655826" y="1571210"/>
        <a:ext cx="1655826" cy="1885160"/>
      </dsp:txXfrm>
    </dsp:sp>
    <dsp:sp modelId="{8739BEA6-F100-42B2-874C-27BE9F5DAAC2}">
      <dsp:nvSpPr>
        <dsp:cNvPr id="0" name=""/>
        <dsp:cNvSpPr/>
      </dsp:nvSpPr>
      <dsp:spPr>
        <a:xfrm>
          <a:off x="3311653" y="1111505"/>
          <a:ext cx="3871976" cy="1045828"/>
        </a:xfrm>
        <a:prstGeom prst="rightArrow">
          <a:avLst>
            <a:gd name="adj1" fmla="val 50000"/>
            <a:gd name="adj2" fmla="val 50000"/>
          </a:avLst>
        </a:prstGeom>
        <a:solidFill>
          <a:srgbClr val="8CC63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66025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002060"/>
              </a:solidFill>
            </a:rPr>
            <a:t>Job Seekers</a:t>
          </a:r>
        </a:p>
      </dsp:txBody>
      <dsp:txXfrm>
        <a:off x="3311653" y="1372962"/>
        <a:ext cx="3610519" cy="522914"/>
      </dsp:txXfrm>
    </dsp:sp>
    <dsp:sp modelId="{D4170D5A-C8AC-4D67-9897-AB3B3DC4D17D}">
      <dsp:nvSpPr>
        <dsp:cNvPr id="0" name=""/>
        <dsp:cNvSpPr/>
      </dsp:nvSpPr>
      <dsp:spPr>
        <a:xfrm>
          <a:off x="3311653" y="1919696"/>
          <a:ext cx="1655826" cy="189776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Talent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Time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Productivity</a:t>
          </a:r>
        </a:p>
      </dsp:txBody>
      <dsp:txXfrm>
        <a:off x="3311653" y="1919696"/>
        <a:ext cx="1655826" cy="1897765"/>
      </dsp:txXfrm>
    </dsp:sp>
    <dsp:sp modelId="{3253DFCF-EE19-48AB-82A0-29422477748C}">
      <dsp:nvSpPr>
        <dsp:cNvPr id="0" name=""/>
        <dsp:cNvSpPr/>
      </dsp:nvSpPr>
      <dsp:spPr>
        <a:xfrm>
          <a:off x="4967480" y="1459991"/>
          <a:ext cx="2216149" cy="1045828"/>
        </a:xfrm>
        <a:prstGeom prst="rightArrow">
          <a:avLst>
            <a:gd name="adj1" fmla="val 50000"/>
            <a:gd name="adj2" fmla="val 50000"/>
          </a:avLst>
        </a:prstGeom>
        <a:solidFill>
          <a:srgbClr val="8CC63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66025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002060"/>
              </a:solidFill>
            </a:rPr>
            <a:t>Employers</a:t>
          </a:r>
        </a:p>
      </dsp:txBody>
      <dsp:txXfrm>
        <a:off x="4967480" y="1721448"/>
        <a:ext cx="1954692" cy="5229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482547-94BD-4F42-9BF7-BD53BB78B233}">
      <dsp:nvSpPr>
        <dsp:cNvPr id="0" name=""/>
        <dsp:cNvSpPr/>
      </dsp:nvSpPr>
      <dsp:spPr>
        <a:xfrm>
          <a:off x="493486" y="0"/>
          <a:ext cx="5592852" cy="1859251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2BF27C-B8A8-43D3-9C88-65714DF76524}">
      <dsp:nvSpPr>
        <dsp:cNvPr id="0" name=""/>
        <dsp:cNvSpPr/>
      </dsp:nvSpPr>
      <dsp:spPr>
        <a:xfrm>
          <a:off x="2891" y="557775"/>
          <a:ext cx="1264239" cy="743700"/>
        </a:xfrm>
        <a:prstGeom prst="roundRect">
          <a:avLst/>
        </a:prstGeom>
        <a:solidFill>
          <a:srgbClr val="230EA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latin typeface="Calibri" panose="020F0502020204030204"/>
              <a:ea typeface="+mn-ea"/>
              <a:cs typeface="+mn-cs"/>
            </a:rPr>
            <a:t>Recruit Candidates</a:t>
          </a:r>
        </a:p>
      </dsp:txBody>
      <dsp:txXfrm>
        <a:off x="39195" y="594079"/>
        <a:ext cx="1191631" cy="671092"/>
      </dsp:txXfrm>
    </dsp:sp>
    <dsp:sp modelId="{E732E8A2-DAB2-41C0-BFD4-901CDE3798A0}">
      <dsp:nvSpPr>
        <dsp:cNvPr id="0" name=""/>
        <dsp:cNvSpPr/>
      </dsp:nvSpPr>
      <dsp:spPr>
        <a:xfrm>
          <a:off x="1330342" y="557775"/>
          <a:ext cx="1264239" cy="743700"/>
        </a:xfrm>
        <a:prstGeom prst="roundRect">
          <a:avLst/>
        </a:prstGeom>
        <a:solidFill>
          <a:srgbClr val="230EA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latin typeface="Calibri" panose="020F0502020204030204"/>
              <a:ea typeface="+mn-ea"/>
              <a:cs typeface="+mn-cs"/>
            </a:rPr>
            <a:t>WorkKeys Testing</a:t>
          </a:r>
        </a:p>
      </dsp:txBody>
      <dsp:txXfrm>
        <a:off x="1366646" y="594079"/>
        <a:ext cx="1191631" cy="671092"/>
      </dsp:txXfrm>
    </dsp:sp>
    <dsp:sp modelId="{BDB1F346-6540-4959-A2B0-C9BCF61CBE99}">
      <dsp:nvSpPr>
        <dsp:cNvPr id="0" name=""/>
        <dsp:cNvSpPr/>
      </dsp:nvSpPr>
      <dsp:spPr>
        <a:xfrm>
          <a:off x="2657793" y="557775"/>
          <a:ext cx="1264239" cy="743700"/>
        </a:xfrm>
        <a:prstGeom prst="roundRect">
          <a:avLst/>
        </a:prstGeom>
        <a:solidFill>
          <a:srgbClr val="230EA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latin typeface="Calibri" panose="020F0502020204030204"/>
              <a:ea typeface="+mn-ea"/>
              <a:cs typeface="+mn-cs"/>
            </a:rPr>
            <a:t>Drug Screening</a:t>
          </a:r>
        </a:p>
      </dsp:txBody>
      <dsp:txXfrm>
        <a:off x="2694097" y="594079"/>
        <a:ext cx="1191631" cy="671092"/>
      </dsp:txXfrm>
    </dsp:sp>
    <dsp:sp modelId="{1400A108-0AFB-450F-B662-C68434347D25}">
      <dsp:nvSpPr>
        <dsp:cNvPr id="0" name=""/>
        <dsp:cNvSpPr/>
      </dsp:nvSpPr>
      <dsp:spPr>
        <a:xfrm>
          <a:off x="3985244" y="557775"/>
          <a:ext cx="1264239" cy="743700"/>
        </a:xfrm>
        <a:prstGeom prst="roundRect">
          <a:avLst/>
        </a:prstGeom>
        <a:solidFill>
          <a:srgbClr val="230EA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latin typeface="Calibri" panose="020F0502020204030204"/>
              <a:ea typeface="+mn-ea"/>
              <a:cs typeface="+mn-cs"/>
            </a:rPr>
            <a:t>Interview</a:t>
          </a:r>
        </a:p>
      </dsp:txBody>
      <dsp:txXfrm>
        <a:off x="4021548" y="594079"/>
        <a:ext cx="1191631" cy="671092"/>
      </dsp:txXfrm>
    </dsp:sp>
    <dsp:sp modelId="{2BF39E9E-AC1D-4C00-B57A-5F38E198F04F}">
      <dsp:nvSpPr>
        <dsp:cNvPr id="0" name=""/>
        <dsp:cNvSpPr/>
      </dsp:nvSpPr>
      <dsp:spPr>
        <a:xfrm>
          <a:off x="5312695" y="557775"/>
          <a:ext cx="1264239" cy="743700"/>
        </a:xfrm>
        <a:prstGeom prst="roundRect">
          <a:avLst/>
        </a:prstGeom>
        <a:solidFill>
          <a:srgbClr val="230EA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Calibri" panose="020F0502020204030204"/>
              <a:ea typeface="+mn-ea"/>
              <a:cs typeface="+mn-cs"/>
            </a:rPr>
            <a:t>AWARD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Calibri" panose="020F0502020204030204"/>
              <a:ea typeface="+mn-ea"/>
              <a:cs typeface="+mn-cs"/>
            </a:rPr>
            <a:t>SCHOLARSHIP</a:t>
          </a:r>
        </a:p>
      </dsp:txBody>
      <dsp:txXfrm>
        <a:off x="5348999" y="594079"/>
        <a:ext cx="1191631" cy="6710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482547-94BD-4F42-9BF7-BD53BB78B233}">
      <dsp:nvSpPr>
        <dsp:cNvPr id="0" name=""/>
        <dsp:cNvSpPr/>
      </dsp:nvSpPr>
      <dsp:spPr>
        <a:xfrm>
          <a:off x="493486" y="0"/>
          <a:ext cx="5592852" cy="1947935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2BF27C-B8A8-43D3-9C88-65714DF76524}">
      <dsp:nvSpPr>
        <dsp:cNvPr id="0" name=""/>
        <dsp:cNvSpPr/>
      </dsp:nvSpPr>
      <dsp:spPr>
        <a:xfrm>
          <a:off x="742" y="584380"/>
          <a:ext cx="1244344" cy="779174"/>
        </a:xfrm>
        <a:prstGeom prst="roundRect">
          <a:avLst/>
        </a:prstGeom>
        <a:solidFill>
          <a:srgbClr val="230EA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Safety</a:t>
          </a:r>
        </a:p>
      </dsp:txBody>
      <dsp:txXfrm>
        <a:off x="38778" y="622416"/>
        <a:ext cx="1168272" cy="703102"/>
      </dsp:txXfrm>
    </dsp:sp>
    <dsp:sp modelId="{E732E8A2-DAB2-41C0-BFD4-901CDE3798A0}">
      <dsp:nvSpPr>
        <dsp:cNvPr id="0" name=""/>
        <dsp:cNvSpPr/>
      </dsp:nvSpPr>
      <dsp:spPr>
        <a:xfrm>
          <a:off x="1334241" y="584380"/>
          <a:ext cx="1244344" cy="779174"/>
        </a:xfrm>
        <a:prstGeom prst="roundRect">
          <a:avLst/>
        </a:prstGeom>
        <a:solidFill>
          <a:srgbClr val="230EA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Quality</a:t>
          </a:r>
        </a:p>
      </dsp:txBody>
      <dsp:txXfrm>
        <a:off x="1372277" y="622416"/>
        <a:ext cx="1168272" cy="703102"/>
      </dsp:txXfrm>
    </dsp:sp>
    <dsp:sp modelId="{BDB1F346-6540-4959-A2B0-C9BCF61CBE99}">
      <dsp:nvSpPr>
        <dsp:cNvPr id="0" name=""/>
        <dsp:cNvSpPr/>
      </dsp:nvSpPr>
      <dsp:spPr>
        <a:xfrm>
          <a:off x="2667740" y="584380"/>
          <a:ext cx="1244344" cy="779174"/>
        </a:xfrm>
        <a:prstGeom prst="roundRect">
          <a:avLst/>
        </a:prstGeom>
        <a:solidFill>
          <a:srgbClr val="230EA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Manufacturing Processes</a:t>
          </a:r>
        </a:p>
      </dsp:txBody>
      <dsp:txXfrm>
        <a:off x="2705776" y="622416"/>
        <a:ext cx="1168272" cy="703102"/>
      </dsp:txXfrm>
    </dsp:sp>
    <dsp:sp modelId="{1400A108-0AFB-450F-B662-C68434347D25}">
      <dsp:nvSpPr>
        <dsp:cNvPr id="0" name=""/>
        <dsp:cNvSpPr/>
      </dsp:nvSpPr>
      <dsp:spPr>
        <a:xfrm>
          <a:off x="4001240" y="584380"/>
          <a:ext cx="1244344" cy="779174"/>
        </a:xfrm>
        <a:prstGeom prst="roundRect">
          <a:avLst/>
        </a:prstGeom>
        <a:solidFill>
          <a:srgbClr val="230EA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Maintenance Awareness</a:t>
          </a:r>
        </a:p>
      </dsp:txBody>
      <dsp:txXfrm>
        <a:off x="4039276" y="622416"/>
        <a:ext cx="1168272" cy="703102"/>
      </dsp:txXfrm>
    </dsp:sp>
    <dsp:sp modelId="{2BF39E9E-AC1D-4C00-B57A-5F38E198F04F}">
      <dsp:nvSpPr>
        <dsp:cNvPr id="0" name=""/>
        <dsp:cNvSpPr/>
      </dsp:nvSpPr>
      <dsp:spPr>
        <a:xfrm>
          <a:off x="5334739" y="584380"/>
          <a:ext cx="1244344" cy="779174"/>
        </a:xfrm>
        <a:prstGeom prst="roundRect">
          <a:avLst/>
        </a:prstGeom>
        <a:solidFill>
          <a:srgbClr val="230EA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 dirty="0"/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Workplace </a:t>
          </a:r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Accountability</a:t>
          </a:r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 dirty="0"/>
        </a:p>
      </dsp:txBody>
      <dsp:txXfrm>
        <a:off x="5372775" y="622416"/>
        <a:ext cx="1168272" cy="7031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482547-94BD-4F42-9BF7-BD53BB78B233}">
      <dsp:nvSpPr>
        <dsp:cNvPr id="0" name=""/>
        <dsp:cNvSpPr/>
      </dsp:nvSpPr>
      <dsp:spPr>
        <a:xfrm>
          <a:off x="493486" y="0"/>
          <a:ext cx="5592852" cy="1721267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2BF27C-B8A8-43D3-9C88-65714DF76524}">
      <dsp:nvSpPr>
        <dsp:cNvPr id="0" name=""/>
        <dsp:cNvSpPr/>
      </dsp:nvSpPr>
      <dsp:spPr>
        <a:xfrm>
          <a:off x="2083" y="516380"/>
          <a:ext cx="1224530" cy="688506"/>
        </a:xfrm>
        <a:prstGeom prst="roundRect">
          <a:avLst/>
        </a:prstGeom>
        <a:solidFill>
          <a:srgbClr val="230EA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>
              <a:latin typeface="Calibri" panose="020F0502020204030204"/>
              <a:ea typeface="+mn-ea"/>
              <a:cs typeface="+mn-cs"/>
            </a:rPr>
            <a:t>Partners</a:t>
          </a:r>
        </a:p>
      </dsp:txBody>
      <dsp:txXfrm>
        <a:off x="35693" y="549990"/>
        <a:ext cx="1157310" cy="621286"/>
      </dsp:txXfrm>
    </dsp:sp>
    <dsp:sp modelId="{E732E8A2-DAB2-41C0-BFD4-901CDE3798A0}">
      <dsp:nvSpPr>
        <dsp:cNvPr id="0" name=""/>
        <dsp:cNvSpPr/>
      </dsp:nvSpPr>
      <dsp:spPr>
        <a:xfrm>
          <a:off x="1339865" y="516380"/>
          <a:ext cx="1224530" cy="688506"/>
        </a:xfrm>
        <a:prstGeom prst="roundRect">
          <a:avLst/>
        </a:prstGeom>
        <a:solidFill>
          <a:srgbClr val="230EA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>
              <a:latin typeface="Calibri" panose="020F0502020204030204"/>
              <a:ea typeface="+mn-ea"/>
              <a:cs typeface="+mn-cs"/>
            </a:rPr>
            <a:t>Certification</a:t>
          </a:r>
        </a:p>
      </dsp:txBody>
      <dsp:txXfrm>
        <a:off x="1373475" y="549990"/>
        <a:ext cx="1157310" cy="621286"/>
      </dsp:txXfrm>
    </dsp:sp>
    <dsp:sp modelId="{BDB1F346-6540-4959-A2B0-C9BCF61CBE99}">
      <dsp:nvSpPr>
        <dsp:cNvPr id="0" name=""/>
        <dsp:cNvSpPr/>
      </dsp:nvSpPr>
      <dsp:spPr>
        <a:xfrm>
          <a:off x="2677647" y="516380"/>
          <a:ext cx="1224530" cy="688506"/>
        </a:xfrm>
        <a:prstGeom prst="roundRect">
          <a:avLst/>
        </a:prstGeom>
        <a:solidFill>
          <a:srgbClr val="230EA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>
              <a:latin typeface="Calibri" panose="020F0502020204030204"/>
              <a:ea typeface="+mn-ea"/>
              <a:cs typeface="+mn-cs"/>
            </a:rPr>
            <a:t>Screening</a:t>
          </a:r>
        </a:p>
      </dsp:txBody>
      <dsp:txXfrm>
        <a:off x="2711257" y="549990"/>
        <a:ext cx="1157310" cy="621286"/>
      </dsp:txXfrm>
    </dsp:sp>
    <dsp:sp modelId="{1400A108-0AFB-450F-B662-C68434347D25}">
      <dsp:nvSpPr>
        <dsp:cNvPr id="0" name=""/>
        <dsp:cNvSpPr/>
      </dsp:nvSpPr>
      <dsp:spPr>
        <a:xfrm>
          <a:off x="4015429" y="516380"/>
          <a:ext cx="1224530" cy="688506"/>
        </a:xfrm>
        <a:prstGeom prst="roundRect">
          <a:avLst/>
        </a:prstGeom>
        <a:solidFill>
          <a:srgbClr val="230EA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>
              <a:latin typeface="Calibri" panose="020F0502020204030204"/>
              <a:ea typeface="+mn-ea"/>
              <a:cs typeface="+mn-cs"/>
            </a:rPr>
            <a:t>Placement</a:t>
          </a:r>
        </a:p>
      </dsp:txBody>
      <dsp:txXfrm>
        <a:off x="4049039" y="549990"/>
        <a:ext cx="1157310" cy="621286"/>
      </dsp:txXfrm>
    </dsp:sp>
    <dsp:sp modelId="{2BF39E9E-AC1D-4C00-B57A-5F38E198F04F}">
      <dsp:nvSpPr>
        <dsp:cNvPr id="0" name=""/>
        <dsp:cNvSpPr/>
      </dsp:nvSpPr>
      <dsp:spPr>
        <a:xfrm>
          <a:off x="5353211" y="516380"/>
          <a:ext cx="1224530" cy="688506"/>
        </a:xfrm>
        <a:prstGeom prst="roundRect">
          <a:avLst/>
        </a:prstGeom>
        <a:solidFill>
          <a:srgbClr val="230EA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latin typeface="Calibri" panose="020F0502020204030204"/>
              <a:ea typeface="+mn-ea"/>
              <a:cs typeface="+mn-cs"/>
            </a:rPr>
            <a:t>Follow-up</a:t>
          </a:r>
        </a:p>
      </dsp:txBody>
      <dsp:txXfrm>
        <a:off x="5386821" y="549990"/>
        <a:ext cx="1157310" cy="6212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693B4A-A785-4833-AA7C-45118BB81AC1}">
      <dsp:nvSpPr>
        <dsp:cNvPr id="0" name=""/>
        <dsp:cNvSpPr/>
      </dsp:nvSpPr>
      <dsp:spPr>
        <a:xfrm>
          <a:off x="3008381" y="3048"/>
          <a:ext cx="986550" cy="6412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Recruit</a:t>
          </a:r>
        </a:p>
      </dsp:txBody>
      <dsp:txXfrm>
        <a:off x="3039685" y="34352"/>
        <a:ext cx="923942" cy="578649"/>
      </dsp:txXfrm>
    </dsp:sp>
    <dsp:sp modelId="{A3C83A92-9833-41DF-AF50-8BF0E513C015}">
      <dsp:nvSpPr>
        <dsp:cNvPr id="0" name=""/>
        <dsp:cNvSpPr/>
      </dsp:nvSpPr>
      <dsp:spPr>
        <a:xfrm>
          <a:off x="1277257" y="323677"/>
          <a:ext cx="4448798" cy="4448798"/>
        </a:xfrm>
        <a:custGeom>
          <a:avLst/>
          <a:gdLst/>
          <a:ahLst/>
          <a:cxnLst/>
          <a:rect l="0" t="0" r="0" b="0"/>
          <a:pathLst>
            <a:path>
              <a:moveTo>
                <a:pt x="2858518" y="92300"/>
              </a:moveTo>
              <a:arcTo wR="2224399" hR="2224399" stAng="17193797" swAng="680275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8BD17C-EFAA-42E7-84FC-168D702C0348}">
      <dsp:nvSpPr>
        <dsp:cNvPr id="0" name=""/>
        <dsp:cNvSpPr/>
      </dsp:nvSpPr>
      <dsp:spPr>
        <a:xfrm>
          <a:off x="4581268" y="654560"/>
          <a:ext cx="986550" cy="6412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Screen</a:t>
          </a:r>
        </a:p>
      </dsp:txBody>
      <dsp:txXfrm>
        <a:off x="4612572" y="685864"/>
        <a:ext cx="923942" cy="578649"/>
      </dsp:txXfrm>
    </dsp:sp>
    <dsp:sp modelId="{5C99F380-185D-45AD-BBA0-5BBDADA3C392}">
      <dsp:nvSpPr>
        <dsp:cNvPr id="0" name=""/>
        <dsp:cNvSpPr/>
      </dsp:nvSpPr>
      <dsp:spPr>
        <a:xfrm>
          <a:off x="1277257" y="323677"/>
          <a:ext cx="4448798" cy="4448798"/>
        </a:xfrm>
        <a:custGeom>
          <a:avLst/>
          <a:gdLst/>
          <a:ahLst/>
          <a:cxnLst/>
          <a:rect l="0" t="0" r="0" b="0"/>
          <a:pathLst>
            <a:path>
              <a:moveTo>
                <a:pt x="4167814" y="1142230"/>
              </a:moveTo>
              <a:arcTo wR="2224399" hR="2224399" stAng="19853355" swAng="94037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817FDE-5D67-4D2F-80A0-02BBF858D149}">
      <dsp:nvSpPr>
        <dsp:cNvPr id="0" name=""/>
        <dsp:cNvSpPr/>
      </dsp:nvSpPr>
      <dsp:spPr>
        <a:xfrm>
          <a:off x="5232780" y="2227448"/>
          <a:ext cx="986550" cy="6412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Scholarship</a:t>
          </a:r>
        </a:p>
      </dsp:txBody>
      <dsp:txXfrm>
        <a:off x="5264084" y="2258752"/>
        <a:ext cx="923942" cy="578649"/>
      </dsp:txXfrm>
    </dsp:sp>
    <dsp:sp modelId="{AD878D37-F724-4209-9C41-8DAB65440E8C}">
      <dsp:nvSpPr>
        <dsp:cNvPr id="0" name=""/>
        <dsp:cNvSpPr/>
      </dsp:nvSpPr>
      <dsp:spPr>
        <a:xfrm>
          <a:off x="1277257" y="323677"/>
          <a:ext cx="4448798" cy="4448798"/>
        </a:xfrm>
        <a:custGeom>
          <a:avLst/>
          <a:gdLst/>
          <a:ahLst/>
          <a:cxnLst/>
          <a:rect l="0" t="0" r="0" b="0"/>
          <a:pathLst>
            <a:path>
              <a:moveTo>
                <a:pt x="4387899" y="2741331"/>
              </a:moveTo>
              <a:arcTo wR="2224399" hR="2224399" stAng="806275" swAng="94037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A4BF20-B24B-441D-A809-F274E1A4732D}">
      <dsp:nvSpPr>
        <dsp:cNvPr id="0" name=""/>
        <dsp:cNvSpPr/>
      </dsp:nvSpPr>
      <dsp:spPr>
        <a:xfrm>
          <a:off x="4581268" y="3800335"/>
          <a:ext cx="986550" cy="641257"/>
        </a:xfrm>
        <a:prstGeom prst="roundRect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Train</a:t>
          </a:r>
        </a:p>
      </dsp:txBody>
      <dsp:txXfrm>
        <a:off x="4612572" y="3831639"/>
        <a:ext cx="923942" cy="578649"/>
      </dsp:txXfrm>
    </dsp:sp>
    <dsp:sp modelId="{6E96ECFB-2E55-4669-977D-F1D277C844E6}">
      <dsp:nvSpPr>
        <dsp:cNvPr id="0" name=""/>
        <dsp:cNvSpPr/>
      </dsp:nvSpPr>
      <dsp:spPr>
        <a:xfrm>
          <a:off x="1277257" y="323677"/>
          <a:ext cx="4448798" cy="4448798"/>
        </a:xfrm>
        <a:custGeom>
          <a:avLst/>
          <a:gdLst/>
          <a:ahLst/>
          <a:cxnLst/>
          <a:rect l="0" t="0" r="0" b="0"/>
          <a:pathLst>
            <a:path>
              <a:moveTo>
                <a:pt x="3265303" y="4190224"/>
              </a:moveTo>
              <a:arcTo wR="2224399" hR="2224399" stAng="3725927" swAng="680275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687D52-E9D9-4C33-8AA7-87AD99B16C3C}">
      <dsp:nvSpPr>
        <dsp:cNvPr id="0" name=""/>
        <dsp:cNvSpPr/>
      </dsp:nvSpPr>
      <dsp:spPr>
        <a:xfrm>
          <a:off x="3008381" y="4451847"/>
          <a:ext cx="986550" cy="641257"/>
        </a:xfrm>
        <a:prstGeom prst="roundRect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Certify</a:t>
          </a:r>
        </a:p>
      </dsp:txBody>
      <dsp:txXfrm>
        <a:off x="3039685" y="4483151"/>
        <a:ext cx="923942" cy="578649"/>
      </dsp:txXfrm>
    </dsp:sp>
    <dsp:sp modelId="{59C1830D-67EB-43F3-996A-9F50FEAA299D}">
      <dsp:nvSpPr>
        <dsp:cNvPr id="0" name=""/>
        <dsp:cNvSpPr/>
      </dsp:nvSpPr>
      <dsp:spPr>
        <a:xfrm>
          <a:off x="1277257" y="323677"/>
          <a:ext cx="4448798" cy="4448798"/>
        </a:xfrm>
        <a:custGeom>
          <a:avLst/>
          <a:gdLst/>
          <a:ahLst/>
          <a:cxnLst/>
          <a:rect l="0" t="0" r="0" b="0"/>
          <a:pathLst>
            <a:path>
              <a:moveTo>
                <a:pt x="1590280" y="4356497"/>
              </a:moveTo>
              <a:arcTo wR="2224399" hR="2224399" stAng="6393797" swAng="680275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61E0C1-2533-4D57-84A6-611D825E17D4}">
      <dsp:nvSpPr>
        <dsp:cNvPr id="0" name=""/>
        <dsp:cNvSpPr/>
      </dsp:nvSpPr>
      <dsp:spPr>
        <a:xfrm>
          <a:off x="1435493" y="3800335"/>
          <a:ext cx="986550" cy="641257"/>
        </a:xfrm>
        <a:prstGeom prst="roundRect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Place</a:t>
          </a:r>
        </a:p>
      </dsp:txBody>
      <dsp:txXfrm>
        <a:off x="1466797" y="3831639"/>
        <a:ext cx="923942" cy="578649"/>
      </dsp:txXfrm>
    </dsp:sp>
    <dsp:sp modelId="{F7B48D1D-97E8-4324-9F96-B319DFB8A27E}">
      <dsp:nvSpPr>
        <dsp:cNvPr id="0" name=""/>
        <dsp:cNvSpPr/>
      </dsp:nvSpPr>
      <dsp:spPr>
        <a:xfrm>
          <a:off x="1277257" y="323677"/>
          <a:ext cx="4448798" cy="4448798"/>
        </a:xfrm>
        <a:custGeom>
          <a:avLst/>
          <a:gdLst/>
          <a:ahLst/>
          <a:cxnLst/>
          <a:rect l="0" t="0" r="0" b="0"/>
          <a:pathLst>
            <a:path>
              <a:moveTo>
                <a:pt x="280984" y="3306568"/>
              </a:moveTo>
              <a:arcTo wR="2224399" hR="2224399" stAng="9053355" swAng="94037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BB5D55-1A4F-4C1F-BC4A-2342DDB8B3F8}">
      <dsp:nvSpPr>
        <dsp:cNvPr id="0" name=""/>
        <dsp:cNvSpPr/>
      </dsp:nvSpPr>
      <dsp:spPr>
        <a:xfrm>
          <a:off x="783981" y="2227448"/>
          <a:ext cx="986550" cy="641257"/>
        </a:xfrm>
        <a:prstGeom prst="roundRect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Retain</a:t>
          </a:r>
        </a:p>
      </dsp:txBody>
      <dsp:txXfrm>
        <a:off x="815285" y="2258752"/>
        <a:ext cx="923942" cy="578649"/>
      </dsp:txXfrm>
    </dsp:sp>
    <dsp:sp modelId="{473049A8-6C9C-4B51-9C1B-64A8DD1CF9A1}">
      <dsp:nvSpPr>
        <dsp:cNvPr id="0" name=""/>
        <dsp:cNvSpPr/>
      </dsp:nvSpPr>
      <dsp:spPr>
        <a:xfrm>
          <a:off x="1277257" y="323677"/>
          <a:ext cx="4448798" cy="4448798"/>
        </a:xfrm>
        <a:custGeom>
          <a:avLst/>
          <a:gdLst/>
          <a:ahLst/>
          <a:cxnLst/>
          <a:rect l="0" t="0" r="0" b="0"/>
          <a:pathLst>
            <a:path>
              <a:moveTo>
                <a:pt x="60898" y="1707467"/>
              </a:moveTo>
              <a:arcTo wR="2224399" hR="2224399" stAng="11606275" swAng="94037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2311CB-ACF5-4B3F-B2B8-AFA6385616D7}">
      <dsp:nvSpPr>
        <dsp:cNvPr id="0" name=""/>
        <dsp:cNvSpPr/>
      </dsp:nvSpPr>
      <dsp:spPr>
        <a:xfrm>
          <a:off x="1435493" y="654560"/>
          <a:ext cx="986550" cy="641257"/>
        </a:xfrm>
        <a:prstGeom prst="roundRect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Sustain</a:t>
          </a:r>
        </a:p>
      </dsp:txBody>
      <dsp:txXfrm>
        <a:off x="1466797" y="685864"/>
        <a:ext cx="923942" cy="578649"/>
      </dsp:txXfrm>
    </dsp:sp>
    <dsp:sp modelId="{D36C15C9-892B-43E1-9D3E-4AAD1D22A2B7}">
      <dsp:nvSpPr>
        <dsp:cNvPr id="0" name=""/>
        <dsp:cNvSpPr/>
      </dsp:nvSpPr>
      <dsp:spPr>
        <a:xfrm>
          <a:off x="1277257" y="323677"/>
          <a:ext cx="4448798" cy="4448798"/>
        </a:xfrm>
        <a:custGeom>
          <a:avLst/>
          <a:gdLst/>
          <a:ahLst/>
          <a:cxnLst/>
          <a:rect l="0" t="0" r="0" b="0"/>
          <a:pathLst>
            <a:path>
              <a:moveTo>
                <a:pt x="1183494" y="258573"/>
              </a:moveTo>
              <a:arcTo wR="2224399" hR="2224399" stAng="14525927" swAng="680275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693B4A-A785-4833-AA7C-45118BB81AC1}">
      <dsp:nvSpPr>
        <dsp:cNvPr id="0" name=""/>
        <dsp:cNvSpPr/>
      </dsp:nvSpPr>
      <dsp:spPr>
        <a:xfrm>
          <a:off x="3008381" y="3048"/>
          <a:ext cx="986550" cy="641257"/>
        </a:xfrm>
        <a:prstGeom prst="roundRect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Recruit</a:t>
          </a:r>
        </a:p>
      </dsp:txBody>
      <dsp:txXfrm>
        <a:off x="3039685" y="34352"/>
        <a:ext cx="923942" cy="578649"/>
      </dsp:txXfrm>
    </dsp:sp>
    <dsp:sp modelId="{A3C83A92-9833-41DF-AF50-8BF0E513C015}">
      <dsp:nvSpPr>
        <dsp:cNvPr id="0" name=""/>
        <dsp:cNvSpPr/>
      </dsp:nvSpPr>
      <dsp:spPr>
        <a:xfrm>
          <a:off x="1277257" y="323677"/>
          <a:ext cx="4448798" cy="4448798"/>
        </a:xfrm>
        <a:custGeom>
          <a:avLst/>
          <a:gdLst/>
          <a:ahLst/>
          <a:cxnLst/>
          <a:rect l="0" t="0" r="0" b="0"/>
          <a:pathLst>
            <a:path>
              <a:moveTo>
                <a:pt x="2858518" y="92300"/>
              </a:moveTo>
              <a:arcTo wR="2224399" hR="2224399" stAng="17193797" swAng="680275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8BD17C-EFAA-42E7-84FC-168D702C0348}">
      <dsp:nvSpPr>
        <dsp:cNvPr id="0" name=""/>
        <dsp:cNvSpPr/>
      </dsp:nvSpPr>
      <dsp:spPr>
        <a:xfrm>
          <a:off x="4581268" y="654560"/>
          <a:ext cx="986550" cy="641257"/>
        </a:xfrm>
        <a:prstGeom prst="roundRect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Screen</a:t>
          </a:r>
        </a:p>
      </dsp:txBody>
      <dsp:txXfrm>
        <a:off x="4612572" y="685864"/>
        <a:ext cx="923942" cy="578649"/>
      </dsp:txXfrm>
    </dsp:sp>
    <dsp:sp modelId="{5C99F380-185D-45AD-BBA0-5BBDADA3C392}">
      <dsp:nvSpPr>
        <dsp:cNvPr id="0" name=""/>
        <dsp:cNvSpPr/>
      </dsp:nvSpPr>
      <dsp:spPr>
        <a:xfrm>
          <a:off x="1277257" y="323677"/>
          <a:ext cx="4448798" cy="4448798"/>
        </a:xfrm>
        <a:custGeom>
          <a:avLst/>
          <a:gdLst/>
          <a:ahLst/>
          <a:cxnLst/>
          <a:rect l="0" t="0" r="0" b="0"/>
          <a:pathLst>
            <a:path>
              <a:moveTo>
                <a:pt x="4167814" y="1142230"/>
              </a:moveTo>
              <a:arcTo wR="2224399" hR="2224399" stAng="19853355" swAng="94037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817FDE-5D67-4D2F-80A0-02BBF858D149}">
      <dsp:nvSpPr>
        <dsp:cNvPr id="0" name=""/>
        <dsp:cNvSpPr/>
      </dsp:nvSpPr>
      <dsp:spPr>
        <a:xfrm>
          <a:off x="5232780" y="2227448"/>
          <a:ext cx="986550" cy="641257"/>
        </a:xfrm>
        <a:prstGeom prst="roundRect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Scholarship</a:t>
          </a:r>
        </a:p>
      </dsp:txBody>
      <dsp:txXfrm>
        <a:off x="5264084" y="2258752"/>
        <a:ext cx="923942" cy="578649"/>
      </dsp:txXfrm>
    </dsp:sp>
    <dsp:sp modelId="{AD878D37-F724-4209-9C41-8DAB65440E8C}">
      <dsp:nvSpPr>
        <dsp:cNvPr id="0" name=""/>
        <dsp:cNvSpPr/>
      </dsp:nvSpPr>
      <dsp:spPr>
        <a:xfrm>
          <a:off x="1277257" y="323677"/>
          <a:ext cx="4448798" cy="4448798"/>
        </a:xfrm>
        <a:custGeom>
          <a:avLst/>
          <a:gdLst/>
          <a:ahLst/>
          <a:cxnLst/>
          <a:rect l="0" t="0" r="0" b="0"/>
          <a:pathLst>
            <a:path>
              <a:moveTo>
                <a:pt x="4387899" y="2741331"/>
              </a:moveTo>
              <a:arcTo wR="2224399" hR="2224399" stAng="806275" swAng="94037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A4BF20-B24B-441D-A809-F274E1A4732D}">
      <dsp:nvSpPr>
        <dsp:cNvPr id="0" name=""/>
        <dsp:cNvSpPr/>
      </dsp:nvSpPr>
      <dsp:spPr>
        <a:xfrm>
          <a:off x="4581268" y="3800335"/>
          <a:ext cx="986550" cy="641257"/>
        </a:xfrm>
        <a:prstGeom prst="roundRect">
          <a:avLst/>
        </a:prstGeom>
        <a:solidFill>
          <a:schemeClr val="accent1">
            <a:hueOff val="0"/>
            <a:satOff val="0"/>
            <a:lum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Train</a:t>
          </a:r>
        </a:p>
      </dsp:txBody>
      <dsp:txXfrm>
        <a:off x="4612572" y="3831639"/>
        <a:ext cx="923942" cy="578649"/>
      </dsp:txXfrm>
    </dsp:sp>
    <dsp:sp modelId="{6E96ECFB-2E55-4669-977D-F1D277C844E6}">
      <dsp:nvSpPr>
        <dsp:cNvPr id="0" name=""/>
        <dsp:cNvSpPr/>
      </dsp:nvSpPr>
      <dsp:spPr>
        <a:xfrm>
          <a:off x="1277257" y="323677"/>
          <a:ext cx="4448798" cy="4448798"/>
        </a:xfrm>
        <a:custGeom>
          <a:avLst/>
          <a:gdLst/>
          <a:ahLst/>
          <a:cxnLst/>
          <a:rect l="0" t="0" r="0" b="0"/>
          <a:pathLst>
            <a:path>
              <a:moveTo>
                <a:pt x="3265303" y="4190224"/>
              </a:moveTo>
              <a:arcTo wR="2224399" hR="2224399" stAng="3725927" swAng="680275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687D52-E9D9-4C33-8AA7-87AD99B16C3C}">
      <dsp:nvSpPr>
        <dsp:cNvPr id="0" name=""/>
        <dsp:cNvSpPr/>
      </dsp:nvSpPr>
      <dsp:spPr>
        <a:xfrm>
          <a:off x="3008381" y="4451847"/>
          <a:ext cx="986550" cy="641257"/>
        </a:xfrm>
        <a:prstGeom prst="roundRect">
          <a:avLst/>
        </a:prstGeom>
        <a:solidFill>
          <a:schemeClr val="accent1">
            <a:hueOff val="0"/>
            <a:satOff val="0"/>
            <a:lum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Certify</a:t>
          </a:r>
        </a:p>
      </dsp:txBody>
      <dsp:txXfrm>
        <a:off x="3039685" y="4483151"/>
        <a:ext cx="923942" cy="578649"/>
      </dsp:txXfrm>
    </dsp:sp>
    <dsp:sp modelId="{59C1830D-67EB-43F3-996A-9F50FEAA299D}">
      <dsp:nvSpPr>
        <dsp:cNvPr id="0" name=""/>
        <dsp:cNvSpPr/>
      </dsp:nvSpPr>
      <dsp:spPr>
        <a:xfrm>
          <a:off x="1277257" y="323677"/>
          <a:ext cx="4448798" cy="4448798"/>
        </a:xfrm>
        <a:custGeom>
          <a:avLst/>
          <a:gdLst/>
          <a:ahLst/>
          <a:cxnLst/>
          <a:rect l="0" t="0" r="0" b="0"/>
          <a:pathLst>
            <a:path>
              <a:moveTo>
                <a:pt x="1590280" y="4356497"/>
              </a:moveTo>
              <a:arcTo wR="2224399" hR="2224399" stAng="6393797" swAng="680275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61E0C1-2533-4D57-84A6-611D825E17D4}">
      <dsp:nvSpPr>
        <dsp:cNvPr id="0" name=""/>
        <dsp:cNvSpPr/>
      </dsp:nvSpPr>
      <dsp:spPr>
        <a:xfrm>
          <a:off x="1435493" y="3800335"/>
          <a:ext cx="986550" cy="641257"/>
        </a:xfrm>
        <a:prstGeom prst="roundRect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Place</a:t>
          </a:r>
        </a:p>
      </dsp:txBody>
      <dsp:txXfrm>
        <a:off x="1466797" y="3831639"/>
        <a:ext cx="923942" cy="578649"/>
      </dsp:txXfrm>
    </dsp:sp>
    <dsp:sp modelId="{F7B48D1D-97E8-4324-9F96-B319DFB8A27E}">
      <dsp:nvSpPr>
        <dsp:cNvPr id="0" name=""/>
        <dsp:cNvSpPr/>
      </dsp:nvSpPr>
      <dsp:spPr>
        <a:xfrm>
          <a:off x="1277257" y="323677"/>
          <a:ext cx="4448798" cy="4448798"/>
        </a:xfrm>
        <a:custGeom>
          <a:avLst/>
          <a:gdLst/>
          <a:ahLst/>
          <a:cxnLst/>
          <a:rect l="0" t="0" r="0" b="0"/>
          <a:pathLst>
            <a:path>
              <a:moveTo>
                <a:pt x="280984" y="3306568"/>
              </a:moveTo>
              <a:arcTo wR="2224399" hR="2224399" stAng="9053355" swAng="94037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BB5D55-1A4F-4C1F-BC4A-2342DDB8B3F8}">
      <dsp:nvSpPr>
        <dsp:cNvPr id="0" name=""/>
        <dsp:cNvSpPr/>
      </dsp:nvSpPr>
      <dsp:spPr>
        <a:xfrm>
          <a:off x="783981" y="2227448"/>
          <a:ext cx="986550" cy="641257"/>
        </a:xfrm>
        <a:prstGeom prst="roundRect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Retain</a:t>
          </a:r>
        </a:p>
      </dsp:txBody>
      <dsp:txXfrm>
        <a:off x="815285" y="2258752"/>
        <a:ext cx="923942" cy="578649"/>
      </dsp:txXfrm>
    </dsp:sp>
    <dsp:sp modelId="{473049A8-6C9C-4B51-9C1B-64A8DD1CF9A1}">
      <dsp:nvSpPr>
        <dsp:cNvPr id="0" name=""/>
        <dsp:cNvSpPr/>
      </dsp:nvSpPr>
      <dsp:spPr>
        <a:xfrm>
          <a:off x="1277257" y="323677"/>
          <a:ext cx="4448798" cy="4448798"/>
        </a:xfrm>
        <a:custGeom>
          <a:avLst/>
          <a:gdLst/>
          <a:ahLst/>
          <a:cxnLst/>
          <a:rect l="0" t="0" r="0" b="0"/>
          <a:pathLst>
            <a:path>
              <a:moveTo>
                <a:pt x="60898" y="1707467"/>
              </a:moveTo>
              <a:arcTo wR="2224399" hR="2224399" stAng="11606275" swAng="94037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2311CB-ACF5-4B3F-B2B8-AFA6385616D7}">
      <dsp:nvSpPr>
        <dsp:cNvPr id="0" name=""/>
        <dsp:cNvSpPr/>
      </dsp:nvSpPr>
      <dsp:spPr>
        <a:xfrm>
          <a:off x="1435493" y="654560"/>
          <a:ext cx="986550" cy="641257"/>
        </a:xfrm>
        <a:prstGeom prst="roundRect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Sustain</a:t>
          </a:r>
        </a:p>
      </dsp:txBody>
      <dsp:txXfrm>
        <a:off x="1466797" y="685864"/>
        <a:ext cx="923942" cy="578649"/>
      </dsp:txXfrm>
    </dsp:sp>
    <dsp:sp modelId="{D36C15C9-892B-43E1-9D3E-4AAD1D22A2B7}">
      <dsp:nvSpPr>
        <dsp:cNvPr id="0" name=""/>
        <dsp:cNvSpPr/>
      </dsp:nvSpPr>
      <dsp:spPr>
        <a:xfrm>
          <a:off x="1277257" y="323677"/>
          <a:ext cx="4448798" cy="4448798"/>
        </a:xfrm>
        <a:custGeom>
          <a:avLst/>
          <a:gdLst/>
          <a:ahLst/>
          <a:cxnLst/>
          <a:rect l="0" t="0" r="0" b="0"/>
          <a:pathLst>
            <a:path>
              <a:moveTo>
                <a:pt x="1183494" y="258573"/>
              </a:moveTo>
              <a:arcTo wR="2224399" hR="2224399" stAng="14525927" swAng="680275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693B4A-A785-4833-AA7C-45118BB81AC1}">
      <dsp:nvSpPr>
        <dsp:cNvPr id="0" name=""/>
        <dsp:cNvSpPr/>
      </dsp:nvSpPr>
      <dsp:spPr>
        <a:xfrm>
          <a:off x="3008381" y="3048"/>
          <a:ext cx="986550" cy="641257"/>
        </a:xfrm>
        <a:prstGeom prst="roundRect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Recruit</a:t>
          </a:r>
        </a:p>
      </dsp:txBody>
      <dsp:txXfrm>
        <a:off x="3039685" y="34352"/>
        <a:ext cx="923942" cy="578649"/>
      </dsp:txXfrm>
    </dsp:sp>
    <dsp:sp modelId="{A3C83A92-9833-41DF-AF50-8BF0E513C015}">
      <dsp:nvSpPr>
        <dsp:cNvPr id="0" name=""/>
        <dsp:cNvSpPr/>
      </dsp:nvSpPr>
      <dsp:spPr>
        <a:xfrm>
          <a:off x="1277257" y="323677"/>
          <a:ext cx="4448798" cy="4448798"/>
        </a:xfrm>
        <a:custGeom>
          <a:avLst/>
          <a:gdLst/>
          <a:ahLst/>
          <a:cxnLst/>
          <a:rect l="0" t="0" r="0" b="0"/>
          <a:pathLst>
            <a:path>
              <a:moveTo>
                <a:pt x="2858518" y="92300"/>
              </a:moveTo>
              <a:arcTo wR="2224399" hR="2224399" stAng="17193797" swAng="680275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8BD17C-EFAA-42E7-84FC-168D702C0348}">
      <dsp:nvSpPr>
        <dsp:cNvPr id="0" name=""/>
        <dsp:cNvSpPr/>
      </dsp:nvSpPr>
      <dsp:spPr>
        <a:xfrm>
          <a:off x="4581268" y="654560"/>
          <a:ext cx="986550" cy="641257"/>
        </a:xfrm>
        <a:prstGeom prst="roundRect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Screen</a:t>
          </a:r>
        </a:p>
      </dsp:txBody>
      <dsp:txXfrm>
        <a:off x="4612572" y="685864"/>
        <a:ext cx="923942" cy="578649"/>
      </dsp:txXfrm>
    </dsp:sp>
    <dsp:sp modelId="{5C99F380-185D-45AD-BBA0-5BBDADA3C392}">
      <dsp:nvSpPr>
        <dsp:cNvPr id="0" name=""/>
        <dsp:cNvSpPr/>
      </dsp:nvSpPr>
      <dsp:spPr>
        <a:xfrm>
          <a:off x="1277257" y="323677"/>
          <a:ext cx="4448798" cy="4448798"/>
        </a:xfrm>
        <a:custGeom>
          <a:avLst/>
          <a:gdLst/>
          <a:ahLst/>
          <a:cxnLst/>
          <a:rect l="0" t="0" r="0" b="0"/>
          <a:pathLst>
            <a:path>
              <a:moveTo>
                <a:pt x="4167814" y="1142230"/>
              </a:moveTo>
              <a:arcTo wR="2224399" hR="2224399" stAng="19853355" swAng="94037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817FDE-5D67-4D2F-80A0-02BBF858D149}">
      <dsp:nvSpPr>
        <dsp:cNvPr id="0" name=""/>
        <dsp:cNvSpPr/>
      </dsp:nvSpPr>
      <dsp:spPr>
        <a:xfrm>
          <a:off x="5232780" y="2227448"/>
          <a:ext cx="986550" cy="641257"/>
        </a:xfrm>
        <a:prstGeom prst="roundRect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Scholarship</a:t>
          </a:r>
        </a:p>
      </dsp:txBody>
      <dsp:txXfrm>
        <a:off x="5264084" y="2258752"/>
        <a:ext cx="923942" cy="578649"/>
      </dsp:txXfrm>
    </dsp:sp>
    <dsp:sp modelId="{AD878D37-F724-4209-9C41-8DAB65440E8C}">
      <dsp:nvSpPr>
        <dsp:cNvPr id="0" name=""/>
        <dsp:cNvSpPr/>
      </dsp:nvSpPr>
      <dsp:spPr>
        <a:xfrm>
          <a:off x="1277257" y="323677"/>
          <a:ext cx="4448798" cy="4448798"/>
        </a:xfrm>
        <a:custGeom>
          <a:avLst/>
          <a:gdLst/>
          <a:ahLst/>
          <a:cxnLst/>
          <a:rect l="0" t="0" r="0" b="0"/>
          <a:pathLst>
            <a:path>
              <a:moveTo>
                <a:pt x="4387899" y="2741331"/>
              </a:moveTo>
              <a:arcTo wR="2224399" hR="2224399" stAng="806275" swAng="94037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A4BF20-B24B-441D-A809-F274E1A4732D}">
      <dsp:nvSpPr>
        <dsp:cNvPr id="0" name=""/>
        <dsp:cNvSpPr/>
      </dsp:nvSpPr>
      <dsp:spPr>
        <a:xfrm>
          <a:off x="4581268" y="3800335"/>
          <a:ext cx="986550" cy="641257"/>
        </a:xfrm>
        <a:prstGeom prst="roundRect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Train</a:t>
          </a:r>
        </a:p>
      </dsp:txBody>
      <dsp:txXfrm>
        <a:off x="4612572" y="3831639"/>
        <a:ext cx="923942" cy="578649"/>
      </dsp:txXfrm>
    </dsp:sp>
    <dsp:sp modelId="{6E96ECFB-2E55-4669-977D-F1D277C844E6}">
      <dsp:nvSpPr>
        <dsp:cNvPr id="0" name=""/>
        <dsp:cNvSpPr/>
      </dsp:nvSpPr>
      <dsp:spPr>
        <a:xfrm>
          <a:off x="1277257" y="323677"/>
          <a:ext cx="4448798" cy="4448798"/>
        </a:xfrm>
        <a:custGeom>
          <a:avLst/>
          <a:gdLst/>
          <a:ahLst/>
          <a:cxnLst/>
          <a:rect l="0" t="0" r="0" b="0"/>
          <a:pathLst>
            <a:path>
              <a:moveTo>
                <a:pt x="3265303" y="4190224"/>
              </a:moveTo>
              <a:arcTo wR="2224399" hR="2224399" stAng="3725927" swAng="680275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687D52-E9D9-4C33-8AA7-87AD99B16C3C}">
      <dsp:nvSpPr>
        <dsp:cNvPr id="0" name=""/>
        <dsp:cNvSpPr/>
      </dsp:nvSpPr>
      <dsp:spPr>
        <a:xfrm>
          <a:off x="3008381" y="4451847"/>
          <a:ext cx="986550" cy="641257"/>
        </a:xfrm>
        <a:prstGeom prst="roundRect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Certify</a:t>
          </a:r>
        </a:p>
      </dsp:txBody>
      <dsp:txXfrm>
        <a:off x="3039685" y="4483151"/>
        <a:ext cx="923942" cy="578649"/>
      </dsp:txXfrm>
    </dsp:sp>
    <dsp:sp modelId="{59C1830D-67EB-43F3-996A-9F50FEAA299D}">
      <dsp:nvSpPr>
        <dsp:cNvPr id="0" name=""/>
        <dsp:cNvSpPr/>
      </dsp:nvSpPr>
      <dsp:spPr>
        <a:xfrm>
          <a:off x="1277257" y="323677"/>
          <a:ext cx="4448798" cy="4448798"/>
        </a:xfrm>
        <a:custGeom>
          <a:avLst/>
          <a:gdLst/>
          <a:ahLst/>
          <a:cxnLst/>
          <a:rect l="0" t="0" r="0" b="0"/>
          <a:pathLst>
            <a:path>
              <a:moveTo>
                <a:pt x="1590280" y="4356497"/>
              </a:moveTo>
              <a:arcTo wR="2224399" hR="2224399" stAng="6393797" swAng="680275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61E0C1-2533-4D57-84A6-611D825E17D4}">
      <dsp:nvSpPr>
        <dsp:cNvPr id="0" name=""/>
        <dsp:cNvSpPr/>
      </dsp:nvSpPr>
      <dsp:spPr>
        <a:xfrm>
          <a:off x="1435493" y="3800335"/>
          <a:ext cx="986550" cy="641257"/>
        </a:xfrm>
        <a:prstGeom prst="roundRect">
          <a:avLst/>
        </a:prstGeom>
        <a:solidFill>
          <a:schemeClr val="accent1">
            <a:hueOff val="0"/>
            <a:satOff val="0"/>
            <a:lum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Place</a:t>
          </a:r>
        </a:p>
      </dsp:txBody>
      <dsp:txXfrm>
        <a:off x="1466797" y="3831639"/>
        <a:ext cx="923942" cy="578649"/>
      </dsp:txXfrm>
    </dsp:sp>
    <dsp:sp modelId="{F7B48D1D-97E8-4324-9F96-B319DFB8A27E}">
      <dsp:nvSpPr>
        <dsp:cNvPr id="0" name=""/>
        <dsp:cNvSpPr/>
      </dsp:nvSpPr>
      <dsp:spPr>
        <a:xfrm>
          <a:off x="1277257" y="323677"/>
          <a:ext cx="4448798" cy="4448798"/>
        </a:xfrm>
        <a:custGeom>
          <a:avLst/>
          <a:gdLst/>
          <a:ahLst/>
          <a:cxnLst/>
          <a:rect l="0" t="0" r="0" b="0"/>
          <a:pathLst>
            <a:path>
              <a:moveTo>
                <a:pt x="280984" y="3306568"/>
              </a:moveTo>
              <a:arcTo wR="2224399" hR="2224399" stAng="9053355" swAng="94037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BB5D55-1A4F-4C1F-BC4A-2342DDB8B3F8}">
      <dsp:nvSpPr>
        <dsp:cNvPr id="0" name=""/>
        <dsp:cNvSpPr/>
      </dsp:nvSpPr>
      <dsp:spPr>
        <a:xfrm>
          <a:off x="783981" y="2227448"/>
          <a:ext cx="986550" cy="641257"/>
        </a:xfrm>
        <a:prstGeom prst="roundRect">
          <a:avLst/>
        </a:prstGeom>
        <a:solidFill>
          <a:schemeClr val="accent1">
            <a:hueOff val="0"/>
            <a:satOff val="0"/>
            <a:lum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Retain</a:t>
          </a:r>
        </a:p>
      </dsp:txBody>
      <dsp:txXfrm>
        <a:off x="815285" y="2258752"/>
        <a:ext cx="923942" cy="578649"/>
      </dsp:txXfrm>
    </dsp:sp>
    <dsp:sp modelId="{473049A8-6C9C-4B51-9C1B-64A8DD1CF9A1}">
      <dsp:nvSpPr>
        <dsp:cNvPr id="0" name=""/>
        <dsp:cNvSpPr/>
      </dsp:nvSpPr>
      <dsp:spPr>
        <a:xfrm>
          <a:off x="1277257" y="323677"/>
          <a:ext cx="4448798" cy="4448798"/>
        </a:xfrm>
        <a:custGeom>
          <a:avLst/>
          <a:gdLst/>
          <a:ahLst/>
          <a:cxnLst/>
          <a:rect l="0" t="0" r="0" b="0"/>
          <a:pathLst>
            <a:path>
              <a:moveTo>
                <a:pt x="60898" y="1707467"/>
              </a:moveTo>
              <a:arcTo wR="2224399" hR="2224399" stAng="11606275" swAng="94037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2311CB-ACF5-4B3F-B2B8-AFA6385616D7}">
      <dsp:nvSpPr>
        <dsp:cNvPr id="0" name=""/>
        <dsp:cNvSpPr/>
      </dsp:nvSpPr>
      <dsp:spPr>
        <a:xfrm>
          <a:off x="1435493" y="654560"/>
          <a:ext cx="986550" cy="641257"/>
        </a:xfrm>
        <a:prstGeom prst="roundRect">
          <a:avLst/>
        </a:prstGeom>
        <a:solidFill>
          <a:schemeClr val="accent1">
            <a:hueOff val="0"/>
            <a:satOff val="0"/>
            <a:lum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Sustain</a:t>
          </a:r>
        </a:p>
      </dsp:txBody>
      <dsp:txXfrm>
        <a:off x="1466797" y="685864"/>
        <a:ext cx="923942" cy="578649"/>
      </dsp:txXfrm>
    </dsp:sp>
    <dsp:sp modelId="{D36C15C9-892B-43E1-9D3E-4AAD1D22A2B7}">
      <dsp:nvSpPr>
        <dsp:cNvPr id="0" name=""/>
        <dsp:cNvSpPr/>
      </dsp:nvSpPr>
      <dsp:spPr>
        <a:xfrm>
          <a:off x="1277257" y="323677"/>
          <a:ext cx="4448798" cy="4448798"/>
        </a:xfrm>
        <a:custGeom>
          <a:avLst/>
          <a:gdLst/>
          <a:ahLst/>
          <a:cxnLst/>
          <a:rect l="0" t="0" r="0" b="0"/>
          <a:pathLst>
            <a:path>
              <a:moveTo>
                <a:pt x="1183494" y="258573"/>
              </a:moveTo>
              <a:arcTo wR="2224399" hR="2224399" stAng="14525927" swAng="680275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F7278-8EEB-4AA5-9F55-E006E8B1B17A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83BD4-ECD1-42E9-8C19-5CCB272ED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030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F7278-8EEB-4AA5-9F55-E006E8B1B17A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83BD4-ECD1-42E9-8C19-5CCB272ED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703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F7278-8EEB-4AA5-9F55-E006E8B1B17A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83BD4-ECD1-42E9-8C19-5CCB272ED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142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F7278-8EEB-4AA5-9F55-E006E8B1B17A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83BD4-ECD1-42E9-8C19-5CCB272ED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771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F7278-8EEB-4AA5-9F55-E006E8B1B17A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83BD4-ECD1-42E9-8C19-5CCB272ED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571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F7278-8EEB-4AA5-9F55-E006E8B1B17A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83BD4-ECD1-42E9-8C19-5CCB272ED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287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F7278-8EEB-4AA5-9F55-E006E8B1B17A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83BD4-ECD1-42E9-8C19-5CCB272ED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757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F7278-8EEB-4AA5-9F55-E006E8B1B17A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83BD4-ECD1-42E9-8C19-5CCB272ED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343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F7278-8EEB-4AA5-9F55-E006E8B1B17A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83BD4-ECD1-42E9-8C19-5CCB272ED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204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F7278-8EEB-4AA5-9F55-E006E8B1B17A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83BD4-ECD1-42E9-8C19-5CCB272ED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709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F7278-8EEB-4AA5-9F55-E006E8B1B17A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83BD4-ECD1-42E9-8C19-5CCB272ED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297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F7278-8EEB-4AA5-9F55-E006E8B1B17A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83BD4-ECD1-42E9-8C19-5CCB272ED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109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25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25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25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craig.lamb@rccc.edu" TargetMode="External"/><Relationship Id="rId2" Type="http://schemas.openxmlformats.org/officeDocument/2006/relationships/hyperlink" Target="mailto:dhollars@centralina.or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Building a Sustainable Funding Model for Community-Based Workforce Initiatives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959863"/>
          </a:xfrm>
        </p:spPr>
        <p:txBody>
          <a:bodyPr>
            <a:normAutofit/>
          </a:bodyPr>
          <a:lstStyle/>
          <a:p>
            <a:r>
              <a:rPr lang="en-US" dirty="0"/>
              <a:t>The Story of the North Carolina Manufacturing Institute</a:t>
            </a:r>
          </a:p>
          <a:p>
            <a:endParaRPr lang="en-US" dirty="0"/>
          </a:p>
          <a:p>
            <a:r>
              <a:rPr lang="en-US" dirty="0"/>
              <a:t>David Hollars – Centralina Workforce Development Board</a:t>
            </a:r>
          </a:p>
          <a:p>
            <a:r>
              <a:rPr lang="en-US" dirty="0"/>
              <a:t>Craig Lamb – Rowan-Cabarrus Community College</a:t>
            </a:r>
          </a:p>
        </p:txBody>
      </p:sp>
    </p:spTree>
    <p:extLst>
      <p:ext uri="{BB962C8B-B14F-4D97-AF65-F5344CB8AC3E}">
        <p14:creationId xmlns:p14="http://schemas.microsoft.com/office/powerpoint/2010/main" val="293913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547"/>
    </mc:Choice>
    <mc:Fallback xmlns="">
      <p:transition spd="slow" advTm="109547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Balanced, Dynamic Portfolio = Sustainability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0962" y="1600201"/>
            <a:ext cx="5342238" cy="4983095"/>
          </a:xfrm>
        </p:spPr>
        <p:txBody>
          <a:bodyPr>
            <a:normAutofit/>
          </a:bodyPr>
          <a:lstStyle/>
          <a:p>
            <a:r>
              <a:rPr lang="en-US" dirty="0"/>
              <a:t>Federal, State and Local</a:t>
            </a:r>
          </a:p>
          <a:p>
            <a:pPr lvl="1"/>
            <a:r>
              <a:rPr lang="en-US" dirty="0"/>
              <a:t>Workforce Innovation and Opportunity Act</a:t>
            </a:r>
          </a:p>
          <a:p>
            <a:pPr lvl="1"/>
            <a:r>
              <a:rPr lang="en-US" dirty="0"/>
              <a:t>Federal Grants</a:t>
            </a:r>
          </a:p>
          <a:p>
            <a:pPr lvl="1"/>
            <a:r>
              <a:rPr lang="en-US" dirty="0"/>
              <a:t>County Funds</a:t>
            </a:r>
          </a:p>
          <a:p>
            <a:r>
              <a:rPr lang="en-US" dirty="0"/>
              <a:t>Foundations</a:t>
            </a:r>
          </a:p>
          <a:p>
            <a:pPr lvl="1"/>
            <a:r>
              <a:rPr lang="en-US" dirty="0"/>
              <a:t>Utilities</a:t>
            </a:r>
          </a:p>
          <a:p>
            <a:pPr lvl="1"/>
            <a:r>
              <a:rPr lang="en-US" dirty="0"/>
              <a:t>Community Foundations</a:t>
            </a:r>
          </a:p>
          <a:p>
            <a:pPr lvl="1"/>
            <a:r>
              <a:rPr lang="en-US" dirty="0"/>
              <a:t>Corporate Foundations</a:t>
            </a:r>
          </a:p>
          <a:p>
            <a:r>
              <a:rPr lang="en-US" dirty="0"/>
              <a:t>Private </a:t>
            </a:r>
          </a:p>
          <a:p>
            <a:pPr lvl="1"/>
            <a:r>
              <a:rPr lang="en-US" dirty="0"/>
              <a:t>Advertising Fund</a:t>
            </a:r>
          </a:p>
          <a:p>
            <a:pPr lvl="1"/>
            <a:r>
              <a:rPr lang="en-US" dirty="0"/>
              <a:t>Sustainability Fund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150" name="Picture 6" descr="http://thumbnails.illustrationsource.com/huge.102.5105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611" y="1690687"/>
            <a:ext cx="4368628" cy="476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767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68688">
        <p14:prism/>
      </p:transition>
    </mc:Choice>
    <mc:Fallback xmlns="">
      <p:transition spd="slow" advTm="168688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trike="sngStrike" dirty="0"/>
              <a:t>Low</a:t>
            </a:r>
            <a:r>
              <a:rPr lang="en-US" dirty="0"/>
              <a:t> No Overhead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66629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Partners Link and Leverage Existing Resources to Manage Projects:</a:t>
            </a:r>
          </a:p>
          <a:p>
            <a:r>
              <a:rPr lang="en-US" dirty="0"/>
              <a:t>No Grants</a:t>
            </a:r>
          </a:p>
          <a:p>
            <a:r>
              <a:rPr lang="en-US" dirty="0"/>
              <a:t>No Staff</a:t>
            </a:r>
          </a:p>
          <a:p>
            <a:r>
              <a:rPr lang="en-US" dirty="0"/>
              <a:t>No Lease</a:t>
            </a:r>
          </a:p>
          <a:p>
            <a:r>
              <a:rPr lang="en-US" dirty="0"/>
              <a:t>No Assets</a:t>
            </a:r>
          </a:p>
          <a:p>
            <a:pPr marL="0" indent="0">
              <a:buNone/>
            </a:pPr>
            <a:r>
              <a:rPr lang="en-US" dirty="0"/>
              <a:t>Provides agility, sustainability and stability.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146" name="Picture 2" descr="http://s3.amazonaws.com/thumbnails.illustrationsource.com/huge.102.5121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341" y="1329259"/>
            <a:ext cx="4147410" cy="525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88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24683">
        <p14:prism/>
      </p:transition>
    </mc:Choice>
    <mc:Fallback xmlns="">
      <p:transition spd="slow" advTm="124683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Redefine “Qualified”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560352"/>
            <a:ext cx="5157787" cy="78856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Manufacturing Skills Standards Council (MSSC) Certified Production Technician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Skills</a:t>
            </a:r>
          </a:p>
          <a:p>
            <a:pPr lvl="1"/>
            <a:r>
              <a:rPr lang="en-US" dirty="0"/>
              <a:t>Safety</a:t>
            </a:r>
          </a:p>
          <a:p>
            <a:pPr lvl="1"/>
            <a:r>
              <a:rPr lang="en-US" dirty="0"/>
              <a:t>Quality</a:t>
            </a:r>
          </a:p>
          <a:p>
            <a:pPr lvl="1"/>
            <a:r>
              <a:rPr lang="en-US" dirty="0"/>
              <a:t>Manufacturing Processes</a:t>
            </a:r>
          </a:p>
          <a:p>
            <a:pPr lvl="1"/>
            <a:r>
              <a:rPr lang="en-US" dirty="0"/>
              <a:t>Maintenance Awareness</a:t>
            </a:r>
          </a:p>
          <a:p>
            <a:pPr lvl="1"/>
            <a:r>
              <a:rPr lang="en-US" dirty="0"/>
              <a:t>Workplace Accountability</a:t>
            </a:r>
          </a:p>
          <a:p>
            <a:r>
              <a:rPr lang="en-US" dirty="0"/>
              <a:t>Align </a:t>
            </a:r>
          </a:p>
          <a:p>
            <a:pPr lvl="1"/>
            <a:r>
              <a:rPr lang="en-US" dirty="0"/>
              <a:t>Educators</a:t>
            </a:r>
          </a:p>
          <a:p>
            <a:pPr lvl="1"/>
            <a:r>
              <a:rPr lang="en-US" dirty="0"/>
              <a:t>Employers</a:t>
            </a:r>
          </a:p>
          <a:p>
            <a:pPr lvl="1"/>
            <a:r>
              <a:rPr lang="en-US" dirty="0"/>
              <a:t>Workforce Development</a:t>
            </a:r>
          </a:p>
          <a:p>
            <a:pPr lvl="1"/>
            <a:r>
              <a:rPr lang="en-US" dirty="0"/>
              <a:t>Economic Development</a:t>
            </a:r>
          </a:p>
          <a:p>
            <a:endParaRPr lang="en-US" dirty="0"/>
          </a:p>
        </p:txBody>
      </p:sp>
      <p:pic>
        <p:nvPicPr>
          <p:cNvPr id="3074" name="Picture 2" descr="http://thumbnails.illustrationsource.com/huge.2.119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752600"/>
            <a:ext cx="428625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088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43264">
        <p14:prism/>
      </p:transition>
    </mc:Choice>
    <mc:Fallback xmlns="">
      <p:transition spd="slow" advTm="143264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Credential—Many Paths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039809"/>
            <a:ext cx="5181600" cy="4351338"/>
          </a:xfrm>
        </p:spPr>
        <p:txBody>
          <a:bodyPr/>
          <a:lstStyle/>
          <a:p>
            <a:r>
              <a:rPr lang="en-US" dirty="0"/>
              <a:t>MSSC CPT Certification</a:t>
            </a:r>
          </a:p>
          <a:p>
            <a:pPr lvl="1"/>
            <a:r>
              <a:rPr lang="en-US" dirty="0"/>
              <a:t>National Exams</a:t>
            </a:r>
          </a:p>
          <a:p>
            <a:pPr lvl="1"/>
            <a:r>
              <a:rPr lang="en-US" dirty="0"/>
              <a:t>Independently Proctored</a:t>
            </a:r>
          </a:p>
          <a:p>
            <a:r>
              <a:rPr lang="en-US" dirty="0"/>
              <a:t>NC Manufacturing Institute</a:t>
            </a:r>
          </a:p>
          <a:p>
            <a:r>
              <a:rPr lang="en-US" dirty="0"/>
              <a:t>High School Courses</a:t>
            </a:r>
          </a:p>
          <a:p>
            <a:r>
              <a:rPr lang="en-US" dirty="0"/>
              <a:t>Employer Training</a:t>
            </a:r>
          </a:p>
          <a:p>
            <a:r>
              <a:rPr lang="en-US" dirty="0"/>
              <a:t>Self-Study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3038" y="1825625"/>
            <a:ext cx="477923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436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04024">
        <p14:prism/>
      </p:transition>
    </mc:Choice>
    <mc:Fallback xmlns="">
      <p:transition spd="slow" advTm="104024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22" y="246212"/>
            <a:ext cx="10515600" cy="1325563"/>
          </a:xfrm>
        </p:spPr>
        <p:txBody>
          <a:bodyPr/>
          <a:lstStyle/>
          <a:p>
            <a:r>
              <a:rPr lang="en-US" dirty="0"/>
              <a:t>Our Value Proposition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462866" y="1283799"/>
            <a:ext cx="11729134" cy="5549487"/>
            <a:chOff x="-120391" y="-173914"/>
            <a:chExt cx="6834733" cy="3609119"/>
          </a:xfrm>
        </p:grpSpPr>
        <p:graphicFrame>
          <p:nvGraphicFramePr>
            <p:cNvPr id="14" name="Diagram 13"/>
            <p:cNvGraphicFramePr/>
            <p:nvPr>
              <p:extLst>
                <p:ext uri="{D42A27DB-BD31-4B8C-83A1-F6EECF244321}">
                  <p14:modId xmlns:p14="http://schemas.microsoft.com/office/powerpoint/2010/main" val="2143557216"/>
                </p:ext>
              </p:extLst>
            </p:nvPr>
          </p:nvGraphicFramePr>
          <p:xfrm>
            <a:off x="-107388" y="-173914"/>
            <a:ext cx="3834158" cy="120916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aphicFrame>
          <p:nvGraphicFramePr>
            <p:cNvPr id="15" name="Diagram 14"/>
            <p:cNvGraphicFramePr/>
            <p:nvPr>
              <p:extLst>
                <p:ext uri="{D42A27DB-BD31-4B8C-83A1-F6EECF244321}">
                  <p14:modId xmlns:p14="http://schemas.microsoft.com/office/powerpoint/2010/main" val="1695412932"/>
                </p:ext>
              </p:extLst>
            </p:nvPr>
          </p:nvGraphicFramePr>
          <p:xfrm>
            <a:off x="-65773" y="1050129"/>
            <a:ext cx="3834158" cy="126684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graphicFrame>
          <p:nvGraphicFramePr>
            <p:cNvPr id="16" name="Diagram 15"/>
            <p:cNvGraphicFramePr/>
            <p:nvPr>
              <p:extLst>
                <p:ext uri="{D42A27DB-BD31-4B8C-83A1-F6EECF244321}">
                  <p14:modId xmlns:p14="http://schemas.microsoft.com/office/powerpoint/2010/main" val="2818809162"/>
                </p:ext>
              </p:extLst>
            </p:nvPr>
          </p:nvGraphicFramePr>
          <p:xfrm>
            <a:off x="-120391" y="2315776"/>
            <a:ext cx="3834158" cy="111942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2" r:lo="rId13" r:qs="rId14" r:cs="rId15"/>
            </a:graphicData>
          </a:graphic>
        </p:graphicFrame>
        <p:sp>
          <p:nvSpPr>
            <p:cNvPr id="17" name="Text Box 2"/>
            <p:cNvSpPr txBox="1">
              <a:spLocks noChangeArrowheads="1"/>
            </p:cNvSpPr>
            <p:nvPr/>
          </p:nvSpPr>
          <p:spPr bwMode="auto">
            <a:xfrm>
              <a:off x="3768385" y="245908"/>
              <a:ext cx="2780410" cy="50292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400" b="1" dirty="0">
                  <a:solidFill>
                    <a:srgbClr val="6FC71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High Potential Candidates</a:t>
              </a:r>
              <a:endPara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 Box 2"/>
            <p:cNvSpPr txBox="1">
              <a:spLocks noChangeArrowheads="1"/>
            </p:cNvSpPr>
            <p:nvPr/>
          </p:nvSpPr>
          <p:spPr bwMode="auto">
            <a:xfrm>
              <a:off x="3746352" y="1456790"/>
              <a:ext cx="2967990" cy="50292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400" b="1" dirty="0">
                  <a:solidFill>
                    <a:srgbClr val="84D05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Certified Manufacturing Skills</a:t>
              </a:r>
              <a:endPara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 Box 2"/>
            <p:cNvSpPr txBox="1">
              <a:spLocks noChangeArrowheads="1"/>
            </p:cNvSpPr>
            <p:nvPr/>
          </p:nvSpPr>
          <p:spPr bwMode="auto">
            <a:xfrm>
              <a:off x="3839822" y="2667671"/>
              <a:ext cx="2781049" cy="50355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400" b="1" dirty="0">
                  <a:solidFill>
                    <a:srgbClr val="84D05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Value-Driven Results</a:t>
              </a:r>
              <a:endPara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 Box 2"/>
            <p:cNvSpPr txBox="1">
              <a:spLocks noChangeArrowheads="1"/>
            </p:cNvSpPr>
            <p:nvPr/>
          </p:nvSpPr>
          <p:spPr bwMode="auto">
            <a:xfrm>
              <a:off x="4768064" y="689509"/>
              <a:ext cx="781050" cy="6604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0" rIns="91440" bIns="0" anchor="ctr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800" dirty="0">
                  <a:solidFill>
                    <a:srgbClr val="8BCD4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+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 Box 2"/>
            <p:cNvSpPr txBox="1">
              <a:spLocks noChangeArrowheads="1"/>
            </p:cNvSpPr>
            <p:nvPr/>
          </p:nvSpPr>
          <p:spPr bwMode="auto">
            <a:xfrm>
              <a:off x="4768063" y="1921863"/>
              <a:ext cx="781050" cy="6604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0" rIns="91440" bIns="0" anchor="ctr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800" dirty="0">
                  <a:solidFill>
                    <a:srgbClr val="84D05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=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086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39324">
        <p14:prism/>
      </p:transition>
    </mc:Choice>
    <mc:Fallback xmlns="">
      <p:transition spd="slow" advTm="139324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Recruiting, Screening and Scholarships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Online scholarship application</a:t>
            </a:r>
          </a:p>
          <a:p>
            <a:r>
              <a:rPr lang="en-US" dirty="0" err="1"/>
              <a:t>WorkKeys</a:t>
            </a:r>
            <a:r>
              <a:rPr lang="en-US" dirty="0"/>
              <a:t> Testing</a:t>
            </a:r>
          </a:p>
          <a:p>
            <a:pPr lvl="1"/>
            <a:r>
              <a:rPr lang="en-US" dirty="0"/>
              <a:t>Reading for Information </a:t>
            </a:r>
          </a:p>
          <a:p>
            <a:pPr lvl="1"/>
            <a:r>
              <a:rPr lang="en-US" dirty="0"/>
              <a:t>Locating Information</a:t>
            </a:r>
          </a:p>
          <a:p>
            <a:pPr lvl="1"/>
            <a:r>
              <a:rPr lang="en-US" dirty="0"/>
              <a:t>Math</a:t>
            </a:r>
          </a:p>
          <a:p>
            <a:pPr lvl="1"/>
            <a:r>
              <a:rPr lang="en-US" dirty="0"/>
              <a:t>Observation</a:t>
            </a:r>
          </a:p>
          <a:p>
            <a:r>
              <a:rPr lang="en-US" dirty="0"/>
              <a:t>5-Panel Drug Screen</a:t>
            </a:r>
          </a:p>
          <a:p>
            <a:r>
              <a:rPr lang="en-US" dirty="0"/>
              <a:t>Orientation/Discovery Session</a:t>
            </a:r>
          </a:p>
          <a:p>
            <a:r>
              <a:rPr lang="en-US" dirty="0"/>
              <a:t>Sign Training Agreement</a:t>
            </a:r>
          </a:p>
          <a:p>
            <a:r>
              <a:rPr lang="en-US" dirty="0"/>
              <a:t>Scholarship Awarded</a:t>
            </a:r>
          </a:p>
        </p:txBody>
      </p:sp>
      <p:graphicFrame>
        <p:nvGraphicFramePr>
          <p:cNvPr id="9" name="Content Placeholder 6"/>
          <p:cNvGraphicFramePr>
            <a:graphicFrameLocks noGrp="1"/>
          </p:cNvGraphicFramePr>
          <p:nvPr>
            <p:ph sz="half" idx="2"/>
          </p:nvPr>
        </p:nvGraphicFramePr>
        <p:xfrm>
          <a:off x="5770006" y="1536570"/>
          <a:ext cx="7003313" cy="50961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535" y="3837214"/>
            <a:ext cx="2789119" cy="43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8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82644">
        <p14:prism/>
      </p:transition>
    </mc:Choice>
    <mc:Fallback xmlns="">
      <p:transition spd="slow" advTm="182644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and Certification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160 Hours of training</a:t>
            </a:r>
          </a:p>
          <a:p>
            <a:pPr lvl="1"/>
            <a:r>
              <a:rPr lang="en-US" dirty="0"/>
              <a:t>Safety</a:t>
            </a:r>
          </a:p>
          <a:p>
            <a:pPr lvl="1"/>
            <a:r>
              <a:rPr lang="en-US" dirty="0"/>
              <a:t>Quality</a:t>
            </a:r>
          </a:p>
          <a:p>
            <a:pPr lvl="1"/>
            <a:r>
              <a:rPr lang="en-US" dirty="0"/>
              <a:t>Manufacturing Processes</a:t>
            </a:r>
          </a:p>
          <a:p>
            <a:pPr lvl="1"/>
            <a:r>
              <a:rPr lang="en-US" dirty="0"/>
              <a:t>Maintenance Awareness</a:t>
            </a:r>
          </a:p>
          <a:p>
            <a:pPr lvl="1"/>
            <a:r>
              <a:rPr lang="en-US" dirty="0"/>
              <a:t>Workplace Accountability</a:t>
            </a:r>
          </a:p>
          <a:p>
            <a:r>
              <a:rPr lang="en-US" dirty="0"/>
              <a:t>Exemplary Attendance</a:t>
            </a:r>
          </a:p>
          <a:p>
            <a:r>
              <a:rPr lang="en-US" dirty="0"/>
              <a:t>4 national certification exams</a:t>
            </a:r>
          </a:p>
          <a:p>
            <a:r>
              <a:rPr lang="en-US" dirty="0"/>
              <a:t>Certified Production Technician (CPT)</a:t>
            </a:r>
          </a:p>
        </p:txBody>
      </p:sp>
      <p:graphicFrame>
        <p:nvGraphicFramePr>
          <p:cNvPr id="9" name="Content Placeholder 6"/>
          <p:cNvGraphicFramePr>
            <a:graphicFrameLocks noGrp="1"/>
          </p:cNvGraphicFramePr>
          <p:nvPr>
            <p:ph sz="half" idx="2"/>
          </p:nvPr>
        </p:nvGraphicFramePr>
        <p:xfrm>
          <a:off x="5770006" y="1536570"/>
          <a:ext cx="7003313" cy="50961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535" y="3837214"/>
            <a:ext cx="2789119" cy="43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91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85653">
        <p14:prism/>
      </p:transition>
    </mc:Choice>
    <mc:Fallback xmlns="">
      <p:transition spd="slow" advTm="85653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Placement and Follow-up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Resume’ Books</a:t>
            </a:r>
          </a:p>
          <a:p>
            <a:r>
              <a:rPr lang="en-US" dirty="0"/>
              <a:t>Interview Fairs</a:t>
            </a:r>
          </a:p>
          <a:p>
            <a:r>
              <a:rPr lang="en-US" dirty="0"/>
              <a:t>Employed by your firm</a:t>
            </a:r>
          </a:p>
          <a:p>
            <a:r>
              <a:rPr lang="en-US" dirty="0"/>
              <a:t>+90 Days on the job=</a:t>
            </a:r>
            <a:r>
              <a:rPr lang="en-US" b="1" dirty="0"/>
              <a:t>VALUE</a:t>
            </a:r>
          </a:p>
          <a:p>
            <a:r>
              <a:rPr lang="en-US" dirty="0"/>
              <a:t>Sustainability Fund</a:t>
            </a:r>
          </a:p>
          <a:p>
            <a:pPr lvl="1"/>
            <a:r>
              <a:rPr lang="en-US" dirty="0"/>
              <a:t>Certified Worker</a:t>
            </a:r>
          </a:p>
          <a:p>
            <a:pPr lvl="1"/>
            <a:r>
              <a:rPr lang="en-US" dirty="0"/>
              <a:t>=90 days on the job</a:t>
            </a:r>
          </a:p>
          <a:p>
            <a:pPr lvl="1"/>
            <a:r>
              <a:rPr lang="en-US" dirty="0"/>
              <a:t>$750 paid back to fund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9" name="Content Placeholder 6"/>
          <p:cNvGraphicFramePr>
            <a:graphicFrameLocks noGrp="1"/>
          </p:cNvGraphicFramePr>
          <p:nvPr>
            <p:ph sz="half" idx="2"/>
          </p:nvPr>
        </p:nvGraphicFramePr>
        <p:xfrm>
          <a:off x="5770006" y="1536570"/>
          <a:ext cx="7003313" cy="50961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535" y="3837214"/>
            <a:ext cx="2789119" cy="43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220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38411">
        <p14:prism/>
      </p:transition>
    </mc:Choice>
    <mc:Fallback xmlns="">
      <p:transition spd="slow" advTm="238411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Scholarships—No Asterisk*** Funding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316579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Everyone is Eligible</a:t>
            </a:r>
          </a:p>
          <a:p>
            <a:r>
              <a:rPr lang="en-US" dirty="0"/>
              <a:t>Scholarship Funding Sources:</a:t>
            </a:r>
          </a:p>
          <a:p>
            <a:pPr lvl="1"/>
            <a:r>
              <a:rPr lang="en-US" dirty="0"/>
              <a:t>Trade Adjustment Assistance (TAA)</a:t>
            </a:r>
          </a:p>
          <a:p>
            <a:pPr lvl="1"/>
            <a:r>
              <a:rPr lang="en-US" dirty="0"/>
              <a:t>Workforce Innovation &amp; Opportunity Act (WIOA) Youth</a:t>
            </a:r>
          </a:p>
          <a:p>
            <a:pPr lvl="1"/>
            <a:r>
              <a:rPr lang="en-US" dirty="0"/>
              <a:t>WIOA Adult</a:t>
            </a:r>
          </a:p>
          <a:p>
            <a:pPr lvl="1"/>
            <a:r>
              <a:rPr lang="en-US" dirty="0"/>
              <a:t>WIOA Dislocated Worker</a:t>
            </a:r>
          </a:p>
          <a:p>
            <a:pPr lvl="1"/>
            <a:r>
              <a:rPr lang="en-US" dirty="0"/>
              <a:t>State Employees Credit Union (SECU) Scholarships</a:t>
            </a:r>
          </a:p>
          <a:p>
            <a:pPr lvl="1"/>
            <a:r>
              <a:rPr lang="en-US" dirty="0"/>
              <a:t>Rowan-Cabarrus Foundation Scholarships</a:t>
            </a:r>
          </a:p>
          <a:p>
            <a:pPr lvl="1"/>
            <a:r>
              <a:rPr lang="en-US" dirty="0"/>
              <a:t>Better Jobs for Better Lives Fund</a:t>
            </a:r>
          </a:p>
          <a:p>
            <a:pPr lvl="1"/>
            <a:r>
              <a:rPr lang="en-US" dirty="0"/>
              <a:t>Sustainability Fund</a:t>
            </a:r>
          </a:p>
          <a:p>
            <a:r>
              <a:rPr lang="en-US" dirty="0"/>
              <a:t>Paying it Forward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3591" y="1825625"/>
            <a:ext cx="4286250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44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48314">
        <p14:prism/>
      </p:transition>
    </mc:Choice>
    <mc:Fallback xmlns="">
      <p:transition spd="slow" advTm="248314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158" y="364106"/>
            <a:ext cx="10515600" cy="1325563"/>
          </a:xfrm>
        </p:spPr>
        <p:txBody>
          <a:bodyPr/>
          <a:lstStyle/>
          <a:p>
            <a:r>
              <a:rPr lang="en-US" dirty="0"/>
              <a:t>Community Partners</a:t>
            </a:r>
            <a:br>
              <a:rPr lang="en-US" dirty="0"/>
            </a:br>
            <a:r>
              <a:rPr lang="en-US" dirty="0"/>
              <a:t>--Roles and Responsibilities</a:t>
            </a:r>
          </a:p>
        </p:txBody>
      </p:sp>
      <p:sp>
        <p:nvSpPr>
          <p:cNvPr id="29" name="Right Arrow 28"/>
          <p:cNvSpPr/>
          <p:nvPr/>
        </p:nvSpPr>
        <p:spPr>
          <a:xfrm flipH="1">
            <a:off x="4973215" y="164757"/>
            <a:ext cx="6783355" cy="6478639"/>
          </a:xfrm>
          <a:prstGeom prst="rightArrow">
            <a:avLst>
              <a:gd name="adj1" fmla="val 99892"/>
              <a:gd name="adj2" fmla="val 49843"/>
            </a:avLst>
          </a:prstGeom>
          <a:noFill/>
          <a:ln w="730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7872" y="1936858"/>
            <a:ext cx="2169947" cy="7284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11" y="3061554"/>
            <a:ext cx="4404143" cy="7369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7606" y="1417544"/>
            <a:ext cx="1861836" cy="817239"/>
          </a:xfrm>
          <a:prstGeom prst="rect">
            <a:avLst/>
          </a:prstGeom>
        </p:spPr>
      </p:pic>
      <p:pic>
        <p:nvPicPr>
          <p:cNvPr id="1026" name="Picture 2" descr="http://edcmooresville.org/wp-content/themes/msi_edc/images/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471" y="2833521"/>
            <a:ext cx="1235449" cy="1193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Rowan EDC | Partnership for Economic Developmen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8911" y="2750598"/>
            <a:ext cx="2231673" cy="137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owan-Cabarrus Community College | NC Community College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4333" y="5348104"/>
            <a:ext cx="2530425" cy="1088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entralina Workforce Development Boar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6096" y="1214493"/>
            <a:ext cx="2383820" cy="493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owan County Chamber Dragon Boat Festival, Salisbury, NC | Pan Am Dragon  Boa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0850" y="4084112"/>
            <a:ext cx="1755417" cy="1192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10" descr="https://www.iredelledc.com/wp-content/themes/iredelledc/images/iredell_logo_NC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07925" y="3636388"/>
            <a:ext cx="1905000" cy="1466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04333" y="378094"/>
            <a:ext cx="2914089" cy="7609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57606" y="2561321"/>
            <a:ext cx="1905000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754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7719">
        <p14:prism/>
      </p:transition>
    </mc:Choice>
    <mc:Fallback xmlns="">
      <p:transition spd="slow" advTm="17719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4140881"/>
            <a:ext cx="9144000" cy="1655762"/>
          </a:xfrm>
        </p:spPr>
        <p:txBody>
          <a:bodyPr>
            <a:normAutofit/>
          </a:bodyPr>
          <a:lstStyle/>
          <a:p>
            <a:r>
              <a:rPr lang="en-US" sz="3600" i="1" dirty="0">
                <a:solidFill>
                  <a:schemeClr val="bg1">
                    <a:lumMod val="50000"/>
                  </a:schemeClr>
                </a:solidFill>
              </a:rPr>
              <a:t>Building a World-Class Workforce </a:t>
            </a:r>
          </a:p>
          <a:p>
            <a:r>
              <a:rPr lang="en-US" sz="3600" i="1" dirty="0">
                <a:solidFill>
                  <a:schemeClr val="bg1">
                    <a:lumMod val="50000"/>
                  </a:schemeClr>
                </a:solidFill>
              </a:rPr>
              <a:t>for Regional Manufacturers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945" y="1665516"/>
            <a:ext cx="10302107" cy="1866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561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59689">
        <p14:prism/>
      </p:transition>
    </mc:Choice>
    <mc:Fallback xmlns="">
      <p:transition spd="slow" advTm="59689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 and Alignment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305926" cy="4351338"/>
          </a:xfrm>
        </p:spPr>
        <p:txBody>
          <a:bodyPr/>
          <a:lstStyle/>
          <a:p>
            <a:r>
              <a:rPr lang="en-US" dirty="0"/>
              <a:t>Core Team</a:t>
            </a:r>
          </a:p>
          <a:p>
            <a:pPr lvl="1"/>
            <a:r>
              <a:rPr lang="en-US" dirty="0"/>
              <a:t>Policy</a:t>
            </a:r>
          </a:p>
          <a:p>
            <a:pPr lvl="1"/>
            <a:r>
              <a:rPr lang="en-US" dirty="0"/>
              <a:t>Budget</a:t>
            </a:r>
          </a:p>
          <a:p>
            <a:pPr lvl="1"/>
            <a:r>
              <a:rPr lang="en-US" dirty="0"/>
              <a:t>Strategy</a:t>
            </a:r>
          </a:p>
          <a:p>
            <a:r>
              <a:rPr lang="en-US" dirty="0"/>
              <a:t>Operations Team</a:t>
            </a:r>
          </a:p>
          <a:p>
            <a:pPr lvl="1"/>
            <a:r>
              <a:rPr lang="en-US" dirty="0"/>
              <a:t>Recruiting</a:t>
            </a:r>
          </a:p>
          <a:p>
            <a:pPr lvl="1"/>
            <a:r>
              <a:rPr lang="en-US" dirty="0"/>
              <a:t>Scheduling</a:t>
            </a:r>
          </a:p>
          <a:p>
            <a:pPr lvl="1"/>
            <a:r>
              <a:rPr lang="en-US" dirty="0"/>
              <a:t>Advertising</a:t>
            </a:r>
          </a:p>
          <a:p>
            <a:pPr lvl="1"/>
            <a:r>
              <a:rPr lang="en-US" dirty="0"/>
              <a:t>Business Partner Relations</a:t>
            </a:r>
          </a:p>
          <a:p>
            <a:r>
              <a:rPr lang="en-US" dirty="0"/>
              <a:t>Combined into One Team 2017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2462" y="1495968"/>
            <a:ext cx="4299285" cy="5010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701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10395">
        <p14:prism/>
      </p:transition>
    </mc:Choice>
    <mc:Fallback xmlns="">
      <p:transition spd="slow" advTm="110395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 and Leverage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572316"/>
            <a:ext cx="5658853" cy="4892946"/>
          </a:xfrm>
        </p:spPr>
        <p:txBody>
          <a:bodyPr>
            <a:normAutofit lnSpcReduction="10000"/>
          </a:bodyPr>
          <a:lstStyle/>
          <a:p>
            <a:pPr lvl="1"/>
            <a:r>
              <a:rPr lang="en-US" dirty="0" err="1"/>
              <a:t>NCWorks</a:t>
            </a:r>
            <a:r>
              <a:rPr lang="en-US" dirty="0"/>
              <a:t> Career Center</a:t>
            </a:r>
          </a:p>
          <a:p>
            <a:pPr lvl="2"/>
            <a:r>
              <a:rPr lang="en-US" dirty="0"/>
              <a:t>Match candidates with funds</a:t>
            </a:r>
          </a:p>
          <a:p>
            <a:pPr lvl="2"/>
            <a:r>
              <a:rPr lang="en-US" dirty="0"/>
              <a:t>Career Management</a:t>
            </a:r>
          </a:p>
          <a:p>
            <a:pPr lvl="1"/>
            <a:r>
              <a:rPr lang="en-US" dirty="0" err="1"/>
              <a:t>Centralina</a:t>
            </a:r>
            <a:r>
              <a:rPr lang="en-US" dirty="0"/>
              <a:t> Workforce Board</a:t>
            </a:r>
          </a:p>
          <a:p>
            <a:pPr lvl="2"/>
            <a:r>
              <a:rPr lang="en-US" dirty="0"/>
              <a:t>Website Management</a:t>
            </a:r>
          </a:p>
          <a:p>
            <a:pPr lvl="2"/>
            <a:r>
              <a:rPr lang="en-US" dirty="0"/>
              <a:t>Labor Market Information</a:t>
            </a:r>
          </a:p>
          <a:p>
            <a:pPr lvl="1"/>
            <a:r>
              <a:rPr lang="en-US" dirty="0"/>
              <a:t>Community Colleges</a:t>
            </a:r>
          </a:p>
          <a:p>
            <a:pPr lvl="2"/>
            <a:r>
              <a:rPr lang="en-US" dirty="0"/>
              <a:t>Deliver CPT coursework</a:t>
            </a:r>
          </a:p>
          <a:p>
            <a:pPr lvl="2"/>
            <a:r>
              <a:rPr lang="en-US" dirty="0"/>
              <a:t>Deliver CPT assessments</a:t>
            </a:r>
          </a:p>
          <a:p>
            <a:pPr lvl="2"/>
            <a:r>
              <a:rPr lang="en-US" dirty="0"/>
              <a:t>Manage Sustainability Fund</a:t>
            </a:r>
          </a:p>
          <a:p>
            <a:pPr lvl="1"/>
            <a:r>
              <a:rPr lang="en-US" dirty="0"/>
              <a:t>Economic Development and Chambers</a:t>
            </a:r>
          </a:p>
          <a:p>
            <a:pPr lvl="2"/>
            <a:r>
              <a:rPr lang="en-US" dirty="0"/>
              <a:t>Maintain employer engagement</a:t>
            </a:r>
          </a:p>
          <a:p>
            <a:pPr lvl="2"/>
            <a:r>
              <a:rPr lang="en-US" dirty="0"/>
              <a:t>Organize interview fairs</a:t>
            </a:r>
          </a:p>
          <a:p>
            <a:pPr lvl="2"/>
            <a:r>
              <a:rPr lang="en-US" dirty="0"/>
              <a:t>Manage Advertising Fund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8654" y="1572316"/>
            <a:ext cx="3675146" cy="489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59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42284">
        <p14:prism/>
      </p:transition>
    </mc:Choice>
    <mc:Fallback xmlns="">
      <p:transition spd="slow" advTm="142284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Our ED Partners Partner?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594684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Economic Development </a:t>
            </a:r>
            <a:r>
              <a:rPr lang="en-US" i="1" dirty="0"/>
              <a:t>IS </a:t>
            </a:r>
            <a:r>
              <a:rPr lang="en-US" dirty="0"/>
              <a:t>Workforce Development</a:t>
            </a:r>
          </a:p>
          <a:p>
            <a:r>
              <a:rPr lang="en-US" dirty="0"/>
              <a:t>Business Retention</a:t>
            </a:r>
          </a:p>
          <a:p>
            <a:pPr lvl="1"/>
            <a:r>
              <a:rPr lang="en-US" dirty="0"/>
              <a:t>Solves key customer problem</a:t>
            </a:r>
          </a:p>
          <a:p>
            <a:pPr lvl="1"/>
            <a:r>
              <a:rPr lang="en-US" dirty="0"/>
              <a:t>Provides value</a:t>
            </a:r>
          </a:p>
          <a:p>
            <a:pPr lvl="1"/>
            <a:r>
              <a:rPr lang="en-US" dirty="0"/>
              <a:t>Low investment</a:t>
            </a:r>
          </a:p>
          <a:p>
            <a:r>
              <a:rPr lang="en-US" dirty="0"/>
              <a:t>Business Attraction</a:t>
            </a:r>
          </a:p>
          <a:p>
            <a:pPr lvl="1"/>
            <a:r>
              <a:rPr lang="en-US" dirty="0"/>
              <a:t>Capacity to create candidates</a:t>
            </a:r>
          </a:p>
          <a:p>
            <a:pPr lvl="1"/>
            <a:r>
              <a:rPr lang="en-US" dirty="0"/>
              <a:t>Shows investment in manufacturing</a:t>
            </a:r>
          </a:p>
          <a:p>
            <a:pPr lvl="1"/>
            <a:r>
              <a:rPr lang="en-US" dirty="0"/>
              <a:t>Low investment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6662" y="1690688"/>
            <a:ext cx="3466348" cy="4770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989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21468">
        <p14:prism/>
      </p:transition>
    </mc:Choice>
    <mc:Fallback xmlns="">
      <p:transition spd="slow" advTm="121468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Business Partners</a:t>
            </a:r>
          </a:p>
        </p:txBody>
      </p:sp>
      <p:pic>
        <p:nvPicPr>
          <p:cNvPr id="2050" name="Picture 1" descr="Inline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76" y="1412787"/>
            <a:ext cx="11809247" cy="4995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875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53537">
        <p14:prism/>
      </p:transition>
    </mc:Choice>
    <mc:Fallback xmlns="">
      <p:transition spd="slow" advTm="53537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Becoming a Business Partner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7370" y="1928892"/>
            <a:ext cx="5181600" cy="4351338"/>
          </a:xfrm>
        </p:spPr>
        <p:txBody>
          <a:bodyPr/>
          <a:lstStyle/>
          <a:p>
            <a:r>
              <a:rPr lang="en-US" dirty="0"/>
              <a:t>Endorse CPT Program</a:t>
            </a:r>
          </a:p>
          <a:p>
            <a:r>
              <a:rPr lang="en-US" dirty="0"/>
              <a:t>Actively Participate</a:t>
            </a:r>
          </a:p>
          <a:p>
            <a:r>
              <a:rPr lang="en-US" dirty="0"/>
              <a:t>Field Trips</a:t>
            </a:r>
          </a:p>
          <a:p>
            <a:r>
              <a:rPr lang="en-US" dirty="0"/>
              <a:t>Hire Graduates</a:t>
            </a:r>
          </a:p>
          <a:p>
            <a:r>
              <a:rPr lang="en-US" dirty="0"/>
              <a:t>Sustainability Fund</a:t>
            </a:r>
          </a:p>
          <a:p>
            <a:r>
              <a:rPr lang="en-US" dirty="0"/>
              <a:t>Cooperative Advertising Fund</a:t>
            </a:r>
          </a:p>
          <a:p>
            <a:r>
              <a:rPr lang="en-US" dirty="0"/>
              <a:t>Applicant Screening</a:t>
            </a:r>
          </a:p>
          <a:p>
            <a:r>
              <a:rPr lang="en-US" dirty="0"/>
              <a:t>Creating Shared Value</a:t>
            </a:r>
          </a:p>
        </p:txBody>
      </p:sp>
      <p:pic>
        <p:nvPicPr>
          <p:cNvPr id="5122" name="Picture 2" descr="http://thumbnails.illustrationsource.com/huge.102.5136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45" y="2063742"/>
            <a:ext cx="5254876" cy="3818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85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17416">
        <p14:prism/>
      </p:transition>
    </mc:Choice>
    <mc:Fallback xmlns="">
      <p:transition spd="slow" advTm="217416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Recruitment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90688"/>
            <a:ext cx="5466347" cy="4733174"/>
          </a:xfrm>
        </p:spPr>
        <p:txBody>
          <a:bodyPr>
            <a:normAutofit/>
          </a:bodyPr>
          <a:lstStyle/>
          <a:p>
            <a:r>
              <a:rPr lang="en-US" dirty="0"/>
              <a:t>Recruiting is a Team Sport</a:t>
            </a:r>
          </a:p>
          <a:p>
            <a:r>
              <a:rPr lang="en-US" dirty="0"/>
              <a:t>Pledge Form/Obligations</a:t>
            </a:r>
          </a:p>
          <a:p>
            <a:r>
              <a:rPr lang="en-US" dirty="0"/>
              <a:t>Welcome Letter</a:t>
            </a:r>
          </a:p>
          <a:p>
            <a:r>
              <a:rPr lang="en-US" dirty="0"/>
              <a:t>Targeting Premier Employers First</a:t>
            </a:r>
          </a:p>
          <a:p>
            <a:r>
              <a:rPr lang="en-US" dirty="0"/>
              <a:t>Large and Small Firms Benefit</a:t>
            </a:r>
          </a:p>
          <a:p>
            <a:r>
              <a:rPr lang="en-US" dirty="0"/>
              <a:t>Communicating After Sign-on</a:t>
            </a:r>
          </a:p>
          <a:p>
            <a:r>
              <a:rPr lang="en-US" dirty="0"/>
              <a:t>Partner Engagement</a:t>
            </a:r>
          </a:p>
          <a:p>
            <a:r>
              <a:rPr lang="en-US" dirty="0"/>
              <a:t>Setting Employer Expectations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0611" y="1027906"/>
            <a:ext cx="3866147" cy="5453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653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85659">
        <p14:prism/>
      </p:transition>
    </mc:Choice>
    <mc:Fallback xmlns="">
      <p:transition spd="slow" advTm="185659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What Makes the NC Manufacturing Institute Different?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Not Just a Class—a Movement</a:t>
            </a:r>
          </a:p>
          <a:p>
            <a:pPr lvl="1"/>
            <a:r>
              <a:rPr lang="en-US" dirty="0"/>
              <a:t>Training &amp; Certification</a:t>
            </a:r>
          </a:p>
          <a:p>
            <a:pPr lvl="1"/>
            <a:r>
              <a:rPr lang="en-US" dirty="0"/>
              <a:t>Better Person-Job Fit</a:t>
            </a:r>
          </a:p>
          <a:p>
            <a:pPr lvl="1"/>
            <a:r>
              <a:rPr lang="en-US" dirty="0"/>
              <a:t>Manufacturing Image</a:t>
            </a:r>
          </a:p>
          <a:p>
            <a:pPr lvl="1"/>
            <a:r>
              <a:rPr lang="en-US" dirty="0"/>
              <a:t>Partner Commitment</a:t>
            </a:r>
          </a:p>
          <a:p>
            <a:r>
              <a:rPr lang="en-US" dirty="0"/>
              <a:t>Balanced &amp; Diverse Portfolio</a:t>
            </a:r>
          </a:p>
          <a:p>
            <a:pPr lvl="1"/>
            <a:r>
              <a:rPr lang="en-US" dirty="0"/>
              <a:t>Full Scholarship to ALL interested</a:t>
            </a:r>
          </a:p>
          <a:p>
            <a:pPr lvl="1"/>
            <a:r>
              <a:rPr lang="en-US" dirty="0"/>
              <a:t>Not Reliant on Short-Term Grants</a:t>
            </a:r>
          </a:p>
          <a:p>
            <a:r>
              <a:rPr lang="en-US" dirty="0"/>
              <a:t>No Overhead Model</a:t>
            </a:r>
          </a:p>
          <a:p>
            <a:pPr lvl="1"/>
            <a:r>
              <a:rPr lang="en-US" dirty="0"/>
              <a:t>Sustainability</a:t>
            </a:r>
          </a:p>
          <a:p>
            <a:pPr lvl="1"/>
            <a:r>
              <a:rPr lang="en-US" dirty="0"/>
              <a:t>All Employer Funds to Scholarships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4048" y="1624784"/>
            <a:ext cx="4075228" cy="4957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425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67812">
        <p14:prism/>
      </p:transition>
    </mc:Choice>
    <mc:Fallback xmlns="">
      <p:transition spd="slow" advTm="167812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4532767"/>
            <a:ext cx="9144000" cy="1655762"/>
          </a:xfrm>
        </p:spPr>
        <p:txBody>
          <a:bodyPr/>
          <a:lstStyle/>
          <a:p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Building a World-Class Workforce </a:t>
            </a:r>
          </a:p>
          <a:p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for Regional Manufacturers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945" y="1828801"/>
            <a:ext cx="10302107" cy="18662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11680" y="6188529"/>
            <a:ext cx="8246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www.ncmanufacturinginstitute.com</a:t>
            </a:r>
          </a:p>
        </p:txBody>
      </p:sp>
    </p:spTree>
    <p:extLst>
      <p:ext uri="{BB962C8B-B14F-4D97-AF65-F5344CB8AC3E}">
        <p14:creationId xmlns:p14="http://schemas.microsoft.com/office/powerpoint/2010/main" val="4180791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6756">
        <p14:prism/>
      </p:transition>
    </mc:Choice>
    <mc:Fallback xmlns="">
      <p:transition spd="slow" advTm="26756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/>
              <a:t>Questions??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200" b="1" dirty="0"/>
              <a:t>David Hollars, Executive Director</a:t>
            </a:r>
          </a:p>
          <a:p>
            <a:pPr marL="0" indent="0" algn="ctr">
              <a:buNone/>
            </a:pPr>
            <a:r>
              <a:rPr lang="en-US" sz="3200" b="1" dirty="0"/>
              <a:t>Centralina Workforce Development Board</a:t>
            </a:r>
          </a:p>
          <a:p>
            <a:pPr marL="0" indent="0" algn="ctr">
              <a:buNone/>
            </a:pPr>
            <a:r>
              <a:rPr lang="en-US" sz="3200" b="1" dirty="0"/>
              <a:t>(704) 348-2717 / </a:t>
            </a:r>
            <a:r>
              <a:rPr lang="en-US" sz="3200" b="1" dirty="0">
                <a:hlinkClick r:id="rId2"/>
              </a:rPr>
              <a:t>dhollars@centralina.org</a:t>
            </a:r>
            <a:endParaRPr lang="en-US" sz="3200" b="1" dirty="0"/>
          </a:p>
          <a:p>
            <a:pPr marL="0" indent="0" algn="ctr">
              <a:buNone/>
            </a:pPr>
            <a:endParaRPr lang="en-US" sz="3200" b="1" dirty="0"/>
          </a:p>
          <a:p>
            <a:pPr marL="0" indent="0" algn="ctr">
              <a:buNone/>
            </a:pPr>
            <a:r>
              <a:rPr lang="en-US" sz="3200" b="1" dirty="0"/>
              <a:t>Craig Lamb, Vice-President – Corporate &amp; Continuing Education</a:t>
            </a:r>
          </a:p>
          <a:p>
            <a:pPr marL="0" indent="0" algn="ctr">
              <a:buNone/>
            </a:pPr>
            <a:r>
              <a:rPr lang="en-US" sz="3200" b="1" dirty="0"/>
              <a:t>Rowan-Cabarrus Community College</a:t>
            </a:r>
          </a:p>
          <a:p>
            <a:pPr marL="0" indent="0" algn="ctr">
              <a:buNone/>
            </a:pPr>
            <a:r>
              <a:rPr lang="en-US" sz="3200" b="1" dirty="0"/>
              <a:t>704-216-3500  / </a:t>
            </a:r>
            <a:r>
              <a:rPr lang="en-US" sz="3200" b="1" u="sng" dirty="0">
                <a:hlinkClick r:id="rId3"/>
              </a:rPr>
              <a:t>craig.lamb@rccc.edu</a:t>
            </a:r>
            <a:r>
              <a:rPr lang="en-US" sz="3200" b="1" dirty="0"/>
              <a:t> 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838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427"/>
    </mc:Choice>
    <mc:Fallback xmlns="">
      <p:transition spd="slow" advTm="34427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Manufacturing is Alive and Well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13305"/>
            <a:ext cx="381233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Forces Driving Output </a:t>
            </a:r>
          </a:p>
          <a:p>
            <a:r>
              <a:rPr lang="en-US" dirty="0" err="1"/>
              <a:t>Onshoring</a:t>
            </a:r>
            <a:endParaRPr lang="en-US" dirty="0"/>
          </a:p>
          <a:p>
            <a:r>
              <a:rPr lang="en-US" dirty="0" err="1"/>
              <a:t>Tarriffs</a:t>
            </a:r>
            <a:endParaRPr lang="en-US" dirty="0"/>
          </a:p>
          <a:p>
            <a:r>
              <a:rPr lang="en-US" dirty="0"/>
              <a:t>Productivity/Efficiency</a:t>
            </a:r>
          </a:p>
          <a:p>
            <a:r>
              <a:rPr lang="en-US" dirty="0"/>
              <a:t>Innovation</a:t>
            </a:r>
          </a:p>
          <a:p>
            <a:r>
              <a:rPr lang="en-US" dirty="0"/>
              <a:t>Latent Demand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9981" y="1933690"/>
            <a:ext cx="701828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134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6859">
        <p14:prism/>
      </p:transition>
    </mc:Choice>
    <mc:Fallback xmlns="">
      <p:transition spd="slow" advTm="46859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Manufacturing in North Carolina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4057996" cy="4486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Top States by Share of GSP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Indiana (28.6%)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Oregon (20.0%)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Louisiana (19.7%)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Michigan (19.1%)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North Carolina (19.0%)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Kentucky (18.5%)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Wisconsin (18.2%)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Iowa (18.1%)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Alabama (17.3%)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South Carolina (17.0%)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4496" y="1404938"/>
            <a:ext cx="6905625" cy="505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181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2381">
        <p14:prism/>
      </p:transition>
    </mc:Choice>
    <mc:Fallback xmlns="">
      <p:transition spd="slow" advTm="42381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Talent Gap is Real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2463" y="4406648"/>
            <a:ext cx="718918" cy="112383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349" y="4409424"/>
            <a:ext cx="718918" cy="1123837"/>
          </a:xfrm>
          <a:prstGeom prst="rect">
            <a:avLst/>
          </a:prstGeom>
          <a:noFill/>
        </p:spPr>
      </p:pic>
      <p:grpSp>
        <p:nvGrpSpPr>
          <p:cNvPr id="35" name="Group 34"/>
          <p:cNvGrpSpPr/>
          <p:nvPr/>
        </p:nvGrpSpPr>
        <p:grpSpPr>
          <a:xfrm>
            <a:off x="12058" y="1863381"/>
            <a:ext cx="3445766" cy="2069295"/>
            <a:chOff x="820574" y="1882437"/>
            <a:chExt cx="3445766" cy="2069295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0574" y="1882437"/>
              <a:ext cx="3445766" cy="2069295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1860921" y="2418423"/>
              <a:ext cx="1539712" cy="877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100" i="1" dirty="0"/>
                <a:t>84%</a:t>
              </a: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2799459" y="2330116"/>
            <a:ext cx="32192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Of executives surveyed agree </a:t>
            </a:r>
            <a:r>
              <a:rPr lang="en-US" sz="2000" b="1" i="1" dirty="0"/>
              <a:t>there is a talent shortage in U.S. manufacturing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757657" y="4768511"/>
            <a:ext cx="2436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SIX </a:t>
            </a:r>
            <a:r>
              <a:rPr lang="en-US" sz="2400" i="1" dirty="0"/>
              <a:t>out of </a:t>
            </a:r>
            <a:r>
              <a:rPr lang="en-US" sz="2400" b="1" i="1" dirty="0"/>
              <a:t>TEN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332832" y="5275437"/>
            <a:ext cx="719573" cy="1121318"/>
            <a:chOff x="332832" y="4894287"/>
            <a:chExt cx="1010735" cy="1502468"/>
          </a:xfrm>
        </p:grpSpPr>
        <p:grpSp>
          <p:nvGrpSpPr>
            <p:cNvPr id="22" name="Group 21"/>
            <p:cNvGrpSpPr/>
            <p:nvPr/>
          </p:nvGrpSpPr>
          <p:grpSpPr>
            <a:xfrm>
              <a:off x="332832" y="4894287"/>
              <a:ext cx="822632" cy="1172052"/>
              <a:chOff x="332832" y="4894287"/>
              <a:chExt cx="822632" cy="1172052"/>
            </a:xfrm>
          </p:grpSpPr>
          <p:sp>
            <p:nvSpPr>
              <p:cNvPr id="10" name="Oval 9"/>
              <p:cNvSpPr/>
              <p:nvPr/>
            </p:nvSpPr>
            <p:spPr>
              <a:xfrm rot="13812235">
                <a:off x="779676" y="5364514"/>
                <a:ext cx="599904" cy="151673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/>
              <p:cNvSpPr/>
              <p:nvPr/>
            </p:nvSpPr>
            <p:spPr>
              <a:xfrm rot="18975387">
                <a:off x="332832" y="5310014"/>
                <a:ext cx="661792" cy="19195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662384" y="5159732"/>
                <a:ext cx="379254" cy="906607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693516" y="4894287"/>
                <a:ext cx="316988" cy="3217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Rectangle 10"/>
            <p:cNvSpPr/>
            <p:nvPr/>
          </p:nvSpPr>
          <p:spPr>
            <a:xfrm>
              <a:off x="477509" y="5811173"/>
              <a:ext cx="866058" cy="5855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264" y="4837945"/>
            <a:ext cx="718918" cy="1123837"/>
          </a:xfrm>
          <a:prstGeom prst="rect">
            <a:avLst/>
          </a:prstGeom>
          <a:noFill/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3713" y="4428057"/>
            <a:ext cx="714219" cy="111928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4329" y="5312317"/>
            <a:ext cx="714219" cy="111928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844" y="5743214"/>
            <a:ext cx="718918" cy="1123837"/>
          </a:xfrm>
          <a:prstGeom prst="rect">
            <a:avLst/>
          </a:prstGeom>
          <a:noFill/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0097" y="4835838"/>
            <a:ext cx="714219" cy="111928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5179" y="5690336"/>
            <a:ext cx="740047" cy="115976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0016" y="5243619"/>
            <a:ext cx="714219" cy="1119287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3757743" y="5249472"/>
            <a:ext cx="28374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open skilled positions are unfilled due to talent shortage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4372" y="2837948"/>
            <a:ext cx="4705098" cy="3236347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6884372" y="2045424"/>
            <a:ext cx="37707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It takes </a:t>
            </a:r>
            <a:r>
              <a:rPr lang="en-US" sz="2000" b="1" dirty="0"/>
              <a:t>70 days </a:t>
            </a:r>
            <a:r>
              <a:rPr lang="en-US" sz="2000" dirty="0"/>
              <a:t>to recruit skilled production workers</a:t>
            </a:r>
          </a:p>
        </p:txBody>
      </p:sp>
      <p:sp>
        <p:nvSpPr>
          <p:cNvPr id="40" name="Rectangle 39"/>
          <p:cNvSpPr/>
          <p:nvPr/>
        </p:nvSpPr>
        <p:spPr>
          <a:xfrm>
            <a:off x="7607431" y="6478551"/>
            <a:ext cx="383670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0" i="0" u="none" strike="noStrike" baseline="0" dirty="0">
                <a:solidFill>
                  <a:schemeClr val="bg1">
                    <a:lumMod val="65000"/>
                  </a:schemeClr>
                </a:solidFill>
                <a:latin typeface="Franklin Gothic Medium" panose="020B0603020102020204" pitchFamily="34" charset="0"/>
              </a:rPr>
              <a:t>Source: 2015 Manufacturing Institute and Deloitte Skills Gap Study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589614" y="4017517"/>
            <a:ext cx="5679211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6595211" y="2045424"/>
            <a:ext cx="0" cy="398199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588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4306">
        <p14:prism/>
      </p:transition>
    </mc:Choice>
    <mc:Fallback xmlns="">
      <p:transition spd="slow" advTm="64306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671" y="350043"/>
            <a:ext cx="10515600" cy="1325563"/>
          </a:xfrm>
        </p:spPr>
        <p:txBody>
          <a:bodyPr/>
          <a:lstStyle/>
          <a:p>
            <a:r>
              <a:rPr lang="en-US" dirty="0"/>
              <a:t>Community Partners</a:t>
            </a:r>
            <a:br>
              <a:rPr lang="en-US" dirty="0"/>
            </a:br>
            <a:r>
              <a:rPr lang="en-US" dirty="0"/>
              <a:t>--Addressing a Critical Need</a:t>
            </a:r>
          </a:p>
        </p:txBody>
      </p:sp>
      <p:sp>
        <p:nvSpPr>
          <p:cNvPr id="29" name="Right Arrow 28"/>
          <p:cNvSpPr/>
          <p:nvPr/>
        </p:nvSpPr>
        <p:spPr>
          <a:xfrm flipH="1">
            <a:off x="4973215" y="164757"/>
            <a:ext cx="6783355" cy="6478639"/>
          </a:xfrm>
          <a:prstGeom prst="rightArrow">
            <a:avLst>
              <a:gd name="adj1" fmla="val 99892"/>
              <a:gd name="adj2" fmla="val 49843"/>
            </a:avLst>
          </a:prstGeom>
          <a:noFill/>
          <a:ln w="730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7872" y="1936858"/>
            <a:ext cx="2169947" cy="7284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11" y="3061554"/>
            <a:ext cx="4404143" cy="7369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1380" y="1464591"/>
            <a:ext cx="1861836" cy="817239"/>
          </a:xfrm>
          <a:prstGeom prst="rect">
            <a:avLst/>
          </a:prstGeom>
        </p:spPr>
      </p:pic>
      <p:pic>
        <p:nvPicPr>
          <p:cNvPr id="1026" name="Picture 2" descr="http://edcmooresville.org/wp-content/themes/msi_edc/images/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471" y="2833521"/>
            <a:ext cx="1235449" cy="1193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Rowan EDC | Partnership for Economic Developmen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8911" y="2750598"/>
            <a:ext cx="2231673" cy="137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owan-Cabarrus Community College | NC Community College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4333" y="5348104"/>
            <a:ext cx="2530425" cy="1088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entralina Workforce Development Boar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03" y="1066496"/>
            <a:ext cx="2383820" cy="493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owan County Chamber Dragon Boat Festival, Salisbury, NC | Pan Am Dragon  Boa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0850" y="4084112"/>
            <a:ext cx="1755417" cy="1192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10" descr="https://www.iredelledc.com/wp-content/themes/iredelledc/images/iredell_logo_NC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07925" y="3636388"/>
            <a:ext cx="1905000" cy="1466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92028" y="329856"/>
            <a:ext cx="2833899" cy="7399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58281" y="2514764"/>
            <a:ext cx="1905000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567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92193">
        <p14:prism/>
      </p:transition>
    </mc:Choice>
    <mc:Fallback xmlns="">
      <p:transition spd="slow" advTm="92193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2022" y="2650265"/>
            <a:ext cx="10305535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Strategic Vision:  </a:t>
            </a:r>
          </a:p>
          <a:p>
            <a:r>
              <a:rPr lang="en-US" sz="2000" i="1" dirty="0"/>
              <a:t>To build a world class talent pool to support the retention and growth of regional manufacturers</a:t>
            </a:r>
          </a:p>
          <a:p>
            <a:endParaRPr lang="en-US" sz="2000" dirty="0"/>
          </a:p>
          <a:p>
            <a:r>
              <a:rPr lang="en-US" sz="2000" b="1" dirty="0"/>
              <a:t>Key Focus Areas:</a:t>
            </a:r>
            <a:endParaRPr lang="en-US" sz="2000" dirty="0"/>
          </a:p>
          <a:p>
            <a:pPr marL="214313" indent="-214313">
              <a:buFont typeface="Arial" pitchFamily="34" charset="0"/>
              <a:buChar char="•"/>
            </a:pPr>
            <a:r>
              <a:rPr lang="en-US" sz="2000" dirty="0"/>
              <a:t>Deliver training that closes the skill gap between job seekers and available jobs</a:t>
            </a:r>
          </a:p>
          <a:p>
            <a:pPr marL="214313" indent="-214313">
              <a:buFont typeface="Arial" pitchFamily="34" charset="0"/>
              <a:buChar char="•"/>
            </a:pPr>
            <a:endParaRPr lang="en-US" sz="2000" dirty="0"/>
          </a:p>
          <a:p>
            <a:pPr marL="214313" indent="-214313">
              <a:buFont typeface="Arial" pitchFamily="34" charset="0"/>
              <a:buChar char="•"/>
            </a:pPr>
            <a:r>
              <a:rPr lang="en-US" sz="2000" dirty="0"/>
              <a:t>Provide services and systems to more effectively match job seekers and available jobs in the manufacturing sector</a:t>
            </a:r>
          </a:p>
          <a:p>
            <a:pPr marL="214313" indent="-214313">
              <a:buFont typeface="Arial" pitchFamily="34" charset="0"/>
              <a:buChar char="•"/>
            </a:pPr>
            <a:endParaRPr lang="en-US" sz="2000" dirty="0"/>
          </a:p>
          <a:p>
            <a:pPr marL="214313" indent="-214313">
              <a:buFont typeface="Arial" pitchFamily="34" charset="0"/>
              <a:buChar char="•"/>
            </a:pPr>
            <a:r>
              <a:rPr lang="en-US" sz="2000" dirty="0"/>
              <a:t>Improve the image of manufacturing employment among job seekers, students, parents, and school personnel</a:t>
            </a:r>
          </a:p>
          <a:p>
            <a:endParaRPr lang="en-US" sz="15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645" y="877078"/>
            <a:ext cx="8078460" cy="1463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051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96368">
        <p14:prism/>
      </p:transition>
    </mc:Choice>
    <mc:Fallback xmlns="">
      <p:transition spd="slow" advTm="296368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1707664"/>
              </p:ext>
            </p:extLst>
          </p:nvPr>
        </p:nvGraphicFramePr>
        <p:xfrm>
          <a:off x="922639" y="2226470"/>
          <a:ext cx="7183630" cy="42319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14882" y="769318"/>
            <a:ext cx="7729449" cy="13996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47669" y="2709618"/>
            <a:ext cx="2593325" cy="3500958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</a:ln>
        </p:spPr>
        <p:txBody>
          <a:bodyPr wrap="square" rtlCol="0">
            <a:spAutoFit/>
          </a:bodyPr>
          <a:lstStyle/>
          <a:p>
            <a:pPr algn="ctr"/>
            <a:endParaRPr lang="en-US" sz="1350" b="1" dirty="0">
              <a:solidFill>
                <a:srgbClr val="002060"/>
              </a:solidFill>
            </a:endParaRPr>
          </a:p>
          <a:p>
            <a:pPr algn="ctr"/>
            <a:r>
              <a:rPr lang="en-US" sz="2100" b="1" dirty="0">
                <a:solidFill>
                  <a:srgbClr val="002060"/>
                </a:solidFill>
              </a:rPr>
              <a:t>Return On Investment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350" dirty="0">
              <a:solidFill>
                <a:srgbClr val="002060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</a:rPr>
              <a:t>Reduce Turnover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</a:rPr>
              <a:t>Reduce First Year Injuries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</a:rPr>
              <a:t>Lower Staffing Costs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</a:rPr>
              <a:t>Build Talent Pipeline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</a:rPr>
              <a:t>Grow Career Awareness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</a:rPr>
              <a:t>Support Suppliers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</a:rPr>
              <a:t>Build Shared Value</a:t>
            </a:r>
            <a:endParaRPr lang="en-US" sz="160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</p:txBody>
      </p:sp>
      <p:sp>
        <p:nvSpPr>
          <p:cNvPr id="8" name="TextBox 7"/>
          <p:cNvSpPr txBox="1"/>
          <p:nvPr/>
        </p:nvSpPr>
        <p:spPr>
          <a:xfrm>
            <a:off x="5908524" y="4525499"/>
            <a:ext cx="1667933" cy="1875513"/>
          </a:xfrm>
          <a:prstGeom prst="rect">
            <a:avLst/>
          </a:prstGeom>
          <a:solidFill>
            <a:schemeClr val="bg1"/>
          </a:solidFill>
          <a:ln w="15875">
            <a:solidFill>
              <a:schemeClr val="accent1"/>
            </a:solidFill>
            <a:miter lim="800000"/>
          </a:ln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000" dirty="0"/>
              <a:t>Jobs</a:t>
            </a:r>
          </a:p>
          <a:p>
            <a:pPr lvl="0">
              <a:lnSpc>
                <a:spcPct val="150000"/>
              </a:lnSpc>
            </a:pPr>
            <a:r>
              <a:rPr lang="en-US" sz="2000" dirty="0"/>
              <a:t>Opportunity</a:t>
            </a:r>
          </a:p>
          <a:p>
            <a:pPr lvl="0">
              <a:lnSpc>
                <a:spcPct val="150000"/>
              </a:lnSpc>
            </a:pPr>
            <a:r>
              <a:rPr lang="en-US" sz="2000" dirty="0"/>
              <a:t>Payroll </a:t>
            </a:r>
          </a:p>
          <a:p>
            <a:pPr lvl="0">
              <a:lnSpc>
                <a:spcPct val="150000"/>
              </a:lnSpc>
            </a:pPr>
            <a:endParaRPr lang="en-US" sz="1725" dirty="0"/>
          </a:p>
        </p:txBody>
      </p:sp>
    </p:spTree>
    <p:extLst>
      <p:ext uri="{BB962C8B-B14F-4D97-AF65-F5344CB8AC3E}">
        <p14:creationId xmlns:p14="http://schemas.microsoft.com/office/powerpoint/2010/main" val="375584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62903">
        <p14:prism/>
      </p:transition>
    </mc:Choice>
    <mc:Fallback xmlns="">
      <p:transition spd="slow" advTm="162903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What Makes NCMI Different?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 Just a Class—a Movement</a:t>
            </a:r>
          </a:p>
          <a:p>
            <a:pPr lvl="1"/>
            <a:r>
              <a:rPr lang="en-US" dirty="0"/>
              <a:t>Training &amp; Certification</a:t>
            </a:r>
          </a:p>
          <a:p>
            <a:pPr lvl="1"/>
            <a:r>
              <a:rPr lang="en-US" dirty="0"/>
              <a:t>Better Person-Job Fit</a:t>
            </a:r>
          </a:p>
          <a:p>
            <a:pPr lvl="1"/>
            <a:r>
              <a:rPr lang="en-US" dirty="0"/>
              <a:t>Manufacturing Image</a:t>
            </a:r>
          </a:p>
          <a:p>
            <a:r>
              <a:rPr lang="en-US" dirty="0"/>
              <a:t>Balanced &amp; Diverse Portfolio</a:t>
            </a:r>
          </a:p>
          <a:p>
            <a:pPr lvl="1"/>
            <a:r>
              <a:rPr lang="en-US" dirty="0"/>
              <a:t>Full Scholarship to ALL interested</a:t>
            </a:r>
          </a:p>
          <a:p>
            <a:pPr lvl="1"/>
            <a:r>
              <a:rPr lang="en-US" dirty="0"/>
              <a:t>Not Reliant on Short-Term Grants</a:t>
            </a:r>
          </a:p>
          <a:p>
            <a:r>
              <a:rPr lang="en-US" dirty="0"/>
              <a:t>No Overhead Model</a:t>
            </a:r>
          </a:p>
          <a:p>
            <a:pPr lvl="1"/>
            <a:r>
              <a:rPr lang="en-US" dirty="0"/>
              <a:t>Sustainability</a:t>
            </a:r>
          </a:p>
          <a:p>
            <a:pPr lvl="1"/>
            <a:r>
              <a:rPr lang="en-US" dirty="0"/>
              <a:t>All Employer Funds to Scholarships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4048" y="1624784"/>
            <a:ext cx="4075228" cy="4957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253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40904">
        <p14:prism/>
      </p:transition>
    </mc:Choice>
    <mc:Fallback xmlns="">
      <p:transition spd="slow" advTm="140904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AD25DA7EFABEF439271A3FD99786188" ma:contentTypeVersion="14" ma:contentTypeDescription="Create a new document." ma:contentTypeScope="" ma:versionID="83f5729b119d806f3c9f0b5b27ae4897">
  <xsd:schema xmlns:xsd="http://www.w3.org/2001/XMLSchema" xmlns:xs="http://www.w3.org/2001/XMLSchema" xmlns:p="http://schemas.microsoft.com/office/2006/metadata/properties" xmlns:ns2="9d708fe1-499a-404b-8760-7fadc8efcb04" xmlns:ns3="0ea9a507-3a85-4b04-86ce-1835e911386e" targetNamespace="http://schemas.microsoft.com/office/2006/metadata/properties" ma:root="true" ma:fieldsID="5f94c4f7a8e175909b42d24fc7561050" ns2:_="" ns3:_="">
    <xsd:import namespace="9d708fe1-499a-404b-8760-7fadc8efcb04"/>
    <xsd:import namespace="0ea9a507-3a85-4b04-86ce-1835e911386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_Flow_SignoffStatu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708fe1-499a-404b-8760-7fadc8efcb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Flow_SignoffStatus" ma:index="10" nillable="true" ma:displayName="Sign-off status" ma:internalName="Sign_x002d_off_x0020_status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a9a507-3a85-4b04-86ce-1835e911386e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9d708fe1-499a-404b-8760-7fadc8efcb04" xsi:nil="true"/>
  </documentManagement>
</p:properties>
</file>

<file path=customXml/itemProps1.xml><?xml version="1.0" encoding="utf-8"?>
<ds:datastoreItem xmlns:ds="http://schemas.openxmlformats.org/officeDocument/2006/customXml" ds:itemID="{25317762-1FAD-49C1-98DD-0CC3809AA7A5}"/>
</file>

<file path=customXml/itemProps2.xml><?xml version="1.0" encoding="utf-8"?>
<ds:datastoreItem xmlns:ds="http://schemas.openxmlformats.org/officeDocument/2006/customXml" ds:itemID="{BD0E4068-C9D2-4181-B85C-B7A962C43A65}"/>
</file>

<file path=customXml/itemProps3.xml><?xml version="1.0" encoding="utf-8"?>
<ds:datastoreItem xmlns:ds="http://schemas.openxmlformats.org/officeDocument/2006/customXml" ds:itemID="{72199CDD-34FD-4A51-AEDB-82EBD8DA326B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7935</TotalTime>
  <Words>903</Words>
  <Application>Microsoft Office PowerPoint</Application>
  <PresentationFormat>Widescreen</PresentationFormat>
  <Paragraphs>293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Franklin Gothic Medium</vt:lpstr>
      <vt:lpstr>Office Theme</vt:lpstr>
      <vt:lpstr>Building a Sustainable Funding Model for Community-Based Workforce Initiatives</vt:lpstr>
      <vt:lpstr>PowerPoint Presentation</vt:lpstr>
      <vt:lpstr>Manufacturing is Alive and Well</vt:lpstr>
      <vt:lpstr>Manufacturing in North Carolina</vt:lpstr>
      <vt:lpstr>The Talent Gap is Real</vt:lpstr>
      <vt:lpstr>Community Partners --Addressing a Critical Need</vt:lpstr>
      <vt:lpstr>PowerPoint Presentation</vt:lpstr>
      <vt:lpstr>PowerPoint Presentation</vt:lpstr>
      <vt:lpstr>So What Makes NCMI Different?</vt:lpstr>
      <vt:lpstr>Balanced, Dynamic Portfolio = Sustainability</vt:lpstr>
      <vt:lpstr>Low No Overhead</vt:lpstr>
      <vt:lpstr>Redefine “Qualified”</vt:lpstr>
      <vt:lpstr>One Credential—Many Paths</vt:lpstr>
      <vt:lpstr>Our Value Proposition</vt:lpstr>
      <vt:lpstr>Recruiting, Screening and Scholarships</vt:lpstr>
      <vt:lpstr>Training and Certification</vt:lpstr>
      <vt:lpstr>Placement and Follow-up</vt:lpstr>
      <vt:lpstr>Scholarships—No Asterisk*** Funding</vt:lpstr>
      <vt:lpstr>Community Partners --Roles and Responsibilities</vt:lpstr>
      <vt:lpstr>Structure and Alignment</vt:lpstr>
      <vt:lpstr>Link and Leverage</vt:lpstr>
      <vt:lpstr>Why Do Our ED Partners Partner?</vt:lpstr>
      <vt:lpstr>Our Business Partners</vt:lpstr>
      <vt:lpstr>Becoming a Business Partner</vt:lpstr>
      <vt:lpstr>Business Recruitment</vt:lpstr>
      <vt:lpstr>So What Makes the NC Manufacturing Institute Different?</vt:lpstr>
      <vt:lpstr>PowerPoint Presentation</vt:lpstr>
      <vt:lpstr>Questions??</vt:lpstr>
    </vt:vector>
  </TitlesOfParts>
  <Company>RCCC.edu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Craig Lamb</dc:creator>
  <cp:lastModifiedBy>Mark Whitney</cp:lastModifiedBy>
  <cp:revision>73</cp:revision>
  <dcterms:created xsi:type="dcterms:W3CDTF">2016-05-18T16:22:31Z</dcterms:created>
  <dcterms:modified xsi:type="dcterms:W3CDTF">2020-09-24T16:08:50Z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0x010100CAD25DA7EFABEF439271A3FD99786188</vt:lpwstr>
  </property>
  <property fmtid="{D5CDD505-2E9C-101B-9397-08002B2CF9AE}" pid="3" name="Order">
    <vt:r8>28287800</vt:r8>
  </property>
</Properties>
</file>