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diagrams/data1.xml" ContentType="application/vnd.openxmlformats-officedocument.drawingml.diagramData+xml"/>
  <Override PartName="/ppt/diagrams/data2.xml" ContentType="application/vnd.openxmlformats-officedocument.drawingml.diagramData+xml"/>
  <Override PartName="/ppt/presentation.xml" ContentType="application/vnd.openxmlformats-officedocument.presentationml.presentation.main+xml"/>
  <Override PartName="/ppt/slides/slide13.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15.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14.xml" ContentType="application/vnd.openxmlformats-officedocument.presentationml.slide+xml"/>
  <Override PartName="/ppt/slides/slide16.xml" ContentType="application/vnd.openxmlformats-officedocument.presentationml.slide+xml"/>
  <Override PartName="/ppt/slides/slide18.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25.xml" ContentType="application/vnd.openxmlformats-officedocument.presentationml.slide+xml"/>
  <Override PartName="/ppt/slides/slide17.xml" ContentType="application/vnd.openxmlformats-officedocument.presentationml.slide+xml"/>
  <Override PartName="/ppt/slides/slide21.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2.xml" ContentType="application/vnd.openxmlformats-officedocument.presentationml.slide+xml"/>
  <Override PartName="/ppt/notesSlides/notesSlide3.xml" ContentType="application/vnd.openxmlformats-officedocument.presentationml.notesSlide+xml"/>
  <Override PartName="/ppt/notesSlides/notesSlide2.xml" ContentType="application/vnd.openxmlformats-officedocument.presentationml.notesSlide+xml"/>
  <Override PartName="/ppt/notesSlides/notesSlide4.xml" ContentType="application/vnd.openxmlformats-officedocument.presentationml.notesSlide+xml"/>
  <Override PartName="/ppt/slideMasters/slideMaster4.xml" ContentType="application/vnd.openxmlformats-officedocument.presentationml.slideMaster+xml"/>
  <Override PartName="/ppt/slideMasters/slideMaster3.xml" ContentType="application/vnd.openxmlformats-officedocument.presentationml.slideMaster+xml"/>
  <Override PartName="/ppt/slideMasters/slideMaster2.xml" ContentType="application/vnd.openxmlformats-officedocument.presentationml.slideMaster+xml"/>
  <Override PartName="/ppt/notesSlides/notesSlide1.xml" ContentType="application/vnd.openxmlformats-officedocument.presentationml.notesSlide+xml"/>
  <Override PartName="/ppt/slideLayouts/slideLayout20.xml" ContentType="application/vnd.openxmlformats-officedocument.presentationml.slideLayout+xml"/>
  <Override PartName="/ppt/slideLayouts/slideLayout19.xml" ContentType="application/vnd.openxmlformats-officedocument.presentationml.slideLayout+xml"/>
  <Override PartName="/ppt/slideLayouts/slideLayout18.xml" ContentType="application/vnd.openxmlformats-officedocument.presentationml.slideLayout+xml"/>
  <Override PartName="/ppt/slideLayouts/slideLayout17.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8.xml" ContentType="application/vnd.openxmlformats-officedocument.presentationml.slideLayout+xml"/>
  <Override PartName="/ppt/slideLayouts/slideLayout27.xml" ContentType="application/vnd.openxmlformats-officedocument.presentationml.slideLayout+xml"/>
  <Override PartName="/ppt/slideLayouts/slideLayout26.xml" ContentType="application/vnd.openxmlformats-officedocument.presentationml.slideLayout+xml"/>
  <Override PartName="/ppt/slideLayouts/slideLayout25.xml" ContentType="application/vnd.openxmlformats-officedocument.presentationml.slideLayout+xml"/>
  <Override PartName="/ppt/slideLayouts/slideLayout24.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50.xml" ContentType="application/vnd.openxmlformats-officedocument.presentationml.slideLayout+xml"/>
  <Override PartName="/ppt/slideLayouts/slideLayout49.xml" ContentType="application/vnd.openxmlformats-officedocument.presentationml.slideLayout+xml"/>
  <Override PartName="/ppt/slideLayouts/slideLayout48.xml" ContentType="application/vnd.openxmlformats-officedocument.presentationml.slideLayout+xml"/>
  <Override PartName="/ppt/slideLayouts/slideLayout47.xml" ContentType="application/vnd.openxmlformats-officedocument.presentationml.slideLayout+xml"/>
  <Override PartName="/ppt/slideLayouts/slideLayout46.xml" ContentType="application/vnd.openxmlformats-officedocument.presentationml.slideLayout+xml"/>
  <Override PartName="/ppt/slideLayouts/slideLayout45.xml" ContentType="application/vnd.openxmlformats-officedocument.presentationml.slideLayout+xml"/>
  <Override PartName="/ppt/slideLayouts/slideLayout37.xml" ContentType="application/vnd.openxmlformats-officedocument.presentationml.slideLayout+xml"/>
  <Override PartName="/ppt/slideLayouts/slideLayout36.xml" ContentType="application/vnd.openxmlformats-officedocument.presentationml.slideLayout+xml"/>
  <Override PartName="/ppt/slideLayouts/slideLayout35.xml" ContentType="application/vnd.openxmlformats-officedocument.presentationml.slideLayout+xml"/>
  <Override PartName="/ppt/slideLayouts/slideLayout34.xml" ContentType="application/vnd.openxmlformats-officedocument.presentationml.slideLayout+xml"/>
  <Override PartName="/ppt/slideLayouts/slideLayout33.xml" ContentType="application/vnd.openxmlformats-officedocument.presentationml.slideLayout+xml"/>
  <Override PartName="/ppt/slideLayouts/slideLayout32.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4.xml" ContentType="application/vnd.openxmlformats-officedocument.presentationml.slideLayout+xml"/>
  <Override PartName="/ppt/slideLayouts/slideLayout43.xml" ContentType="application/vnd.openxmlformats-officedocument.presentationml.slideLayout+xml"/>
  <Override PartName="/ppt/slideLayouts/slideLayout42.xml" ContentType="application/vnd.openxmlformats-officedocument.presentationml.slideLayout+xml"/>
  <Override PartName="/ppt/slideLayouts/slideLayout41.xml" ContentType="application/vnd.openxmlformats-officedocument.presentationml.slideLayout+xml"/>
  <Override PartName="/ppt/slideLayouts/slideLayout40.xml" ContentType="application/vnd.openxmlformats-officedocument.presentationml.slideLayout+xml"/>
  <Override PartName="/ppt/diagrams/drawing2.xml" ContentType="application/vnd.ms-office.drawingml.diagramDrawing+xml"/>
  <Override PartName="/ppt/theme/themeOverride1.xml" ContentType="application/vnd.openxmlformats-officedocument.themeOverride+xml"/>
  <Override PartName="/ppt/theme/theme5.xml" ContentType="application/vnd.openxmlformats-officedocument.theme+xml"/>
  <Override PartName="/ppt/theme/theme4.xml" ContentType="application/vnd.openxmlformats-officedocument.theme+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notesMasters/notesMaster1.xml" ContentType="application/vnd.openxmlformats-officedocument.presentationml.notesMaster+xml"/>
  <Override PartName="/ppt/diagrams/colors2.xml" ContentType="application/vnd.openxmlformats-officedocument.drawingml.diagramColors+xml"/>
  <Override PartName="/ppt/diagrams/quickStyle2.xml" ContentType="application/vnd.openxmlformats-officedocument.drawingml.diagramStyle+xml"/>
  <Override PartName="/ppt/diagrams/drawing1.xml" ContentType="application/vnd.ms-office.drawingml.diagramDrawing+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layout2.xml" ContentType="application/vnd.openxmlformats-officedocument.drawingml.diagramLayout+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ppt/tags/tag4.xml" ContentType="application/vnd.openxmlformats-officedocument.presentationml.tags+xml"/>
  <Override PartName="/ppt/tags/tag3.xml" ContentType="application/vnd.openxmlformats-officedocument.presentationml.tags+xml"/>
  <Override PartName="/ppt/tags/tag2.xml" ContentType="application/vnd.openxmlformats-officedocument.presentationml.tags+xml"/>
  <Override PartName="/ppt/tags/tag1.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11.xml" ContentType="application/vnd.openxmlformats-officedocument.presentationml.tags+xml"/>
  <Override PartName="/ppt/tags/tag10.xml" ContentType="application/vnd.openxmlformats-officedocument.presentationml.tags+xml"/>
  <Override PartName="/ppt/tags/tag9.xml" ContentType="application/vnd.openxmlformats-officedocument.presentationml.tags+xml"/>
  <Override PartName="/ppt/tags/tag8.xml" ContentType="application/vnd.openxmlformats-officedocument.presentationml.tag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90" r:id="rId3"/>
    <p:sldMasterId id="2147483702" r:id="rId4"/>
  </p:sldMasterIdLst>
  <p:notesMasterIdLst>
    <p:notesMasterId r:id="rId30"/>
  </p:notesMasterIdLst>
  <p:sldIdLst>
    <p:sldId id="5170" r:id="rId5"/>
    <p:sldId id="5161" r:id="rId6"/>
    <p:sldId id="5172" r:id="rId7"/>
    <p:sldId id="5164" r:id="rId8"/>
    <p:sldId id="5171" r:id="rId9"/>
    <p:sldId id="5169" r:id="rId10"/>
    <p:sldId id="5163" r:id="rId11"/>
    <p:sldId id="5162" r:id="rId12"/>
    <p:sldId id="5159" r:id="rId13"/>
    <p:sldId id="5166" r:id="rId14"/>
    <p:sldId id="5167" r:id="rId15"/>
    <p:sldId id="5165" r:id="rId16"/>
    <p:sldId id="5168" r:id="rId17"/>
    <p:sldId id="5174" r:id="rId18"/>
    <p:sldId id="5175" r:id="rId19"/>
    <p:sldId id="5176" r:id="rId20"/>
    <p:sldId id="5177" r:id="rId21"/>
    <p:sldId id="5178" r:id="rId22"/>
    <p:sldId id="5179" r:id="rId23"/>
    <p:sldId id="5180" r:id="rId24"/>
    <p:sldId id="5181" r:id="rId25"/>
    <p:sldId id="5182" r:id="rId26"/>
    <p:sldId id="5183" r:id="rId27"/>
    <p:sldId id="5184" r:id="rId28"/>
    <p:sldId id="5185"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40" autoAdjust="0"/>
    <p:restoredTop sz="94660"/>
  </p:normalViewPr>
  <p:slideViewPr>
    <p:cSldViewPr snapToGrid="0">
      <p:cViewPr varScale="1">
        <p:scale>
          <a:sx n="73" d="100"/>
          <a:sy n="73" d="100"/>
        </p:scale>
        <p:origin x="53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37" Type="http://schemas.openxmlformats.org/officeDocument/2006/relationships/customXml" Target="../customXml/item3.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customXml" Target="../customXml/item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openxmlformats.org/officeDocument/2006/relationships/customXml" Target="../customXml/item1.xml"/><Relationship Id="rId8" Type="http://schemas.openxmlformats.org/officeDocument/2006/relationships/slide" Target="slides/slide4.xml"/><Relationship Id="rId3" Type="http://schemas.openxmlformats.org/officeDocument/2006/relationships/slideMaster" Target="slideMasters/slideMaster3.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980D34B-DBFF-4FA3-928C-CF1349A4CDC6}" type="doc">
      <dgm:prSet loTypeId="urn:microsoft.com/office/officeart/2005/8/layout/hProcess7" loCatId="list" qsTypeId="urn:microsoft.com/office/officeart/2005/8/quickstyle/3d4" qsCatId="3D" csTypeId="urn:microsoft.com/office/officeart/2005/8/colors/colorful2" csCatId="colorful" phldr="1"/>
      <dgm:spPr/>
      <dgm:t>
        <a:bodyPr/>
        <a:lstStyle/>
        <a:p>
          <a:endParaRPr lang="en-US"/>
        </a:p>
      </dgm:t>
    </dgm:pt>
    <dgm:pt modelId="{D213BE92-6F59-4C4F-A361-1DC2D7B4FCED}">
      <dgm:prSet phldrT="[Text]" custT="1"/>
      <dgm:spPr/>
      <dgm:t>
        <a:bodyPr/>
        <a:lstStyle/>
        <a:p>
          <a:pPr algn="l"/>
          <a:r>
            <a:rPr lang="en-US" sz="2800" dirty="0">
              <a:solidFill>
                <a:schemeClr val="accent5">
                  <a:lumMod val="50000"/>
                </a:schemeClr>
              </a:solidFill>
            </a:rPr>
            <a:t>Module 1</a:t>
          </a:r>
        </a:p>
      </dgm:t>
    </dgm:pt>
    <dgm:pt modelId="{0147B8D4-D649-42E2-9425-7A90940877F2}" type="parTrans" cxnId="{39F75F56-213D-4B5B-9E2A-728A7D17E8E4}">
      <dgm:prSet/>
      <dgm:spPr/>
      <dgm:t>
        <a:bodyPr/>
        <a:lstStyle/>
        <a:p>
          <a:endParaRPr lang="en-US" sz="2000">
            <a:solidFill>
              <a:schemeClr val="accent5">
                <a:lumMod val="50000"/>
              </a:schemeClr>
            </a:solidFill>
          </a:endParaRPr>
        </a:p>
      </dgm:t>
    </dgm:pt>
    <dgm:pt modelId="{32EAA0B4-2FAB-4DD7-B312-F59F270D0F1D}" type="sibTrans" cxnId="{39F75F56-213D-4B5B-9E2A-728A7D17E8E4}">
      <dgm:prSet/>
      <dgm:spPr/>
      <dgm:t>
        <a:bodyPr/>
        <a:lstStyle/>
        <a:p>
          <a:endParaRPr lang="en-US" sz="2000">
            <a:solidFill>
              <a:schemeClr val="accent5">
                <a:lumMod val="50000"/>
              </a:schemeClr>
            </a:solidFill>
          </a:endParaRPr>
        </a:p>
      </dgm:t>
    </dgm:pt>
    <dgm:pt modelId="{C2870C46-E3A0-465F-B6D4-AC5A9367CF87}">
      <dgm:prSet phldrT="[Text]" custT="1"/>
      <dgm:spPr/>
      <dgm:t>
        <a:bodyPr/>
        <a:lstStyle/>
        <a:p>
          <a:r>
            <a:rPr lang="en-US" sz="1200" dirty="0">
              <a:solidFill>
                <a:schemeClr val="accent5">
                  <a:lumMod val="50000"/>
                </a:schemeClr>
              </a:solidFill>
            </a:rPr>
            <a:t>Definition and History of quality</a:t>
          </a:r>
        </a:p>
      </dgm:t>
    </dgm:pt>
    <dgm:pt modelId="{E35F4C5A-022D-475A-9E06-A60C3AC2E715}" type="parTrans" cxnId="{E48DB326-0931-4C54-B0AA-D39B4CA3D961}">
      <dgm:prSet/>
      <dgm:spPr/>
      <dgm:t>
        <a:bodyPr/>
        <a:lstStyle/>
        <a:p>
          <a:endParaRPr lang="en-US" sz="2000">
            <a:solidFill>
              <a:schemeClr val="accent5">
                <a:lumMod val="50000"/>
              </a:schemeClr>
            </a:solidFill>
          </a:endParaRPr>
        </a:p>
      </dgm:t>
    </dgm:pt>
    <dgm:pt modelId="{1FC10561-6388-40A4-BB90-6B1035BD6FCB}" type="sibTrans" cxnId="{E48DB326-0931-4C54-B0AA-D39B4CA3D961}">
      <dgm:prSet/>
      <dgm:spPr/>
      <dgm:t>
        <a:bodyPr/>
        <a:lstStyle/>
        <a:p>
          <a:endParaRPr lang="en-US" sz="2000">
            <a:solidFill>
              <a:schemeClr val="accent5">
                <a:lumMod val="50000"/>
              </a:schemeClr>
            </a:solidFill>
          </a:endParaRPr>
        </a:p>
      </dgm:t>
    </dgm:pt>
    <dgm:pt modelId="{C1F806ED-4E1C-4B86-82A9-E8088E18C796}">
      <dgm:prSet phldrT="[Text]" custT="1"/>
      <dgm:spPr/>
      <dgm:t>
        <a:bodyPr/>
        <a:lstStyle/>
        <a:p>
          <a:pPr algn="l"/>
          <a:r>
            <a:rPr lang="en-US" sz="2800" dirty="0">
              <a:solidFill>
                <a:schemeClr val="accent5">
                  <a:lumMod val="50000"/>
                </a:schemeClr>
              </a:solidFill>
            </a:rPr>
            <a:t>Module 2</a:t>
          </a:r>
        </a:p>
      </dgm:t>
    </dgm:pt>
    <dgm:pt modelId="{2A195D9C-970F-4085-B0A8-7A88059C280F}" type="parTrans" cxnId="{DF9741AD-E679-4F87-959E-9BFB58013966}">
      <dgm:prSet/>
      <dgm:spPr/>
      <dgm:t>
        <a:bodyPr/>
        <a:lstStyle/>
        <a:p>
          <a:endParaRPr lang="en-US" sz="2000">
            <a:solidFill>
              <a:schemeClr val="accent5">
                <a:lumMod val="50000"/>
              </a:schemeClr>
            </a:solidFill>
          </a:endParaRPr>
        </a:p>
      </dgm:t>
    </dgm:pt>
    <dgm:pt modelId="{FD4B0096-348B-4CFF-9532-AD50DF6EE455}" type="sibTrans" cxnId="{DF9741AD-E679-4F87-959E-9BFB58013966}">
      <dgm:prSet/>
      <dgm:spPr/>
      <dgm:t>
        <a:bodyPr/>
        <a:lstStyle/>
        <a:p>
          <a:endParaRPr lang="en-US" sz="2000">
            <a:solidFill>
              <a:schemeClr val="accent5">
                <a:lumMod val="50000"/>
              </a:schemeClr>
            </a:solidFill>
          </a:endParaRPr>
        </a:p>
      </dgm:t>
    </dgm:pt>
    <dgm:pt modelId="{0B810CE5-09CD-4285-86D2-A2DD72D02689}">
      <dgm:prSet phldrT="[Text]" custT="1"/>
      <dgm:spPr/>
      <dgm:t>
        <a:bodyPr/>
        <a:lstStyle/>
        <a:p>
          <a:r>
            <a:rPr lang="en-US" sz="1200" dirty="0">
              <a:solidFill>
                <a:schemeClr val="accent5">
                  <a:lumMod val="50000"/>
                </a:schemeClr>
              </a:solidFill>
            </a:rPr>
            <a:t>Lean concepts</a:t>
          </a:r>
        </a:p>
      </dgm:t>
    </dgm:pt>
    <dgm:pt modelId="{03B2DF6D-993E-4323-9B55-0737088F084C}" type="parTrans" cxnId="{E60D018C-4CFF-4FBE-9381-8851987A049F}">
      <dgm:prSet/>
      <dgm:spPr/>
      <dgm:t>
        <a:bodyPr/>
        <a:lstStyle/>
        <a:p>
          <a:endParaRPr lang="en-US" sz="2000">
            <a:solidFill>
              <a:schemeClr val="accent5">
                <a:lumMod val="50000"/>
              </a:schemeClr>
            </a:solidFill>
          </a:endParaRPr>
        </a:p>
      </dgm:t>
    </dgm:pt>
    <dgm:pt modelId="{6F1B2C3B-6A73-4547-AB3A-88D6B5842C36}" type="sibTrans" cxnId="{E60D018C-4CFF-4FBE-9381-8851987A049F}">
      <dgm:prSet/>
      <dgm:spPr/>
      <dgm:t>
        <a:bodyPr/>
        <a:lstStyle/>
        <a:p>
          <a:endParaRPr lang="en-US" sz="2000">
            <a:solidFill>
              <a:schemeClr val="accent5">
                <a:lumMod val="50000"/>
              </a:schemeClr>
            </a:solidFill>
          </a:endParaRPr>
        </a:p>
      </dgm:t>
    </dgm:pt>
    <dgm:pt modelId="{91617C3E-732D-4510-B13E-BAFC66415137}">
      <dgm:prSet phldrT="[Text]" custT="1"/>
      <dgm:spPr/>
      <dgm:t>
        <a:bodyPr/>
        <a:lstStyle/>
        <a:p>
          <a:r>
            <a:rPr lang="en-US" sz="1200" dirty="0">
              <a:solidFill>
                <a:schemeClr val="accent5">
                  <a:lumMod val="50000"/>
                </a:schemeClr>
              </a:solidFill>
            </a:rPr>
            <a:t>Definition of process</a:t>
          </a:r>
        </a:p>
      </dgm:t>
    </dgm:pt>
    <dgm:pt modelId="{DD1068EC-2F3B-47A5-A9E5-3725C5492AB1}" type="parTrans" cxnId="{61D94146-25D7-4A56-9864-005D42C9C891}">
      <dgm:prSet/>
      <dgm:spPr/>
      <dgm:t>
        <a:bodyPr/>
        <a:lstStyle/>
        <a:p>
          <a:endParaRPr lang="en-US" sz="2000">
            <a:solidFill>
              <a:schemeClr val="accent5">
                <a:lumMod val="50000"/>
              </a:schemeClr>
            </a:solidFill>
          </a:endParaRPr>
        </a:p>
      </dgm:t>
    </dgm:pt>
    <dgm:pt modelId="{5D061966-7B38-4F73-A469-7B919018E3FE}" type="sibTrans" cxnId="{61D94146-25D7-4A56-9864-005D42C9C891}">
      <dgm:prSet/>
      <dgm:spPr/>
      <dgm:t>
        <a:bodyPr/>
        <a:lstStyle/>
        <a:p>
          <a:endParaRPr lang="en-US" sz="2000">
            <a:solidFill>
              <a:schemeClr val="accent5">
                <a:lumMod val="50000"/>
              </a:schemeClr>
            </a:solidFill>
          </a:endParaRPr>
        </a:p>
      </dgm:t>
    </dgm:pt>
    <dgm:pt modelId="{74C1A083-AB6B-431E-87F8-396DDE84BD6F}">
      <dgm:prSet phldrT="[Text]" custT="1"/>
      <dgm:spPr/>
      <dgm:t>
        <a:bodyPr/>
        <a:lstStyle/>
        <a:p>
          <a:r>
            <a:rPr lang="en-US" sz="1200" dirty="0">
              <a:solidFill>
                <a:schemeClr val="accent5">
                  <a:lumMod val="50000"/>
                </a:schemeClr>
              </a:solidFill>
            </a:rPr>
            <a:t>Customer Vs Supplier</a:t>
          </a:r>
        </a:p>
      </dgm:t>
    </dgm:pt>
    <dgm:pt modelId="{9AC93480-8AE5-4CFE-A153-49C4F68EAB5B}" type="parTrans" cxnId="{CE6A63AF-A0AE-461E-8574-AB9B0A9370AE}">
      <dgm:prSet/>
      <dgm:spPr/>
      <dgm:t>
        <a:bodyPr/>
        <a:lstStyle/>
        <a:p>
          <a:endParaRPr lang="en-US" sz="2000">
            <a:solidFill>
              <a:schemeClr val="accent5">
                <a:lumMod val="50000"/>
              </a:schemeClr>
            </a:solidFill>
          </a:endParaRPr>
        </a:p>
      </dgm:t>
    </dgm:pt>
    <dgm:pt modelId="{562D7E1C-C2B0-4B15-AB14-E7675BBB6DAE}" type="sibTrans" cxnId="{CE6A63AF-A0AE-461E-8574-AB9B0A9370AE}">
      <dgm:prSet/>
      <dgm:spPr/>
      <dgm:t>
        <a:bodyPr/>
        <a:lstStyle/>
        <a:p>
          <a:endParaRPr lang="en-US" sz="2000">
            <a:solidFill>
              <a:schemeClr val="accent5">
                <a:lumMod val="50000"/>
              </a:schemeClr>
            </a:solidFill>
          </a:endParaRPr>
        </a:p>
      </dgm:t>
    </dgm:pt>
    <dgm:pt modelId="{BF365B6D-D92D-4156-910F-CDAF1B20887D}">
      <dgm:prSet phldrT="[Text]" custT="1"/>
      <dgm:spPr/>
      <dgm:t>
        <a:bodyPr/>
        <a:lstStyle/>
        <a:p>
          <a:r>
            <a:rPr lang="en-US" sz="1200" dirty="0">
              <a:solidFill>
                <a:schemeClr val="accent5">
                  <a:lumMod val="50000"/>
                </a:schemeClr>
              </a:solidFill>
            </a:rPr>
            <a:t>Cost of poor quality</a:t>
          </a:r>
        </a:p>
      </dgm:t>
    </dgm:pt>
    <dgm:pt modelId="{1C8C38CA-1D9B-4DFB-B7C6-696C1E4C85B5}" type="parTrans" cxnId="{713707D4-0C74-4826-B699-56372D8AE060}">
      <dgm:prSet/>
      <dgm:spPr/>
      <dgm:t>
        <a:bodyPr/>
        <a:lstStyle/>
        <a:p>
          <a:endParaRPr lang="en-US" sz="2000">
            <a:solidFill>
              <a:schemeClr val="accent5">
                <a:lumMod val="50000"/>
              </a:schemeClr>
            </a:solidFill>
          </a:endParaRPr>
        </a:p>
      </dgm:t>
    </dgm:pt>
    <dgm:pt modelId="{14B90F3A-EFE5-4D88-8AC3-A196CD00E7F3}" type="sibTrans" cxnId="{713707D4-0C74-4826-B699-56372D8AE060}">
      <dgm:prSet/>
      <dgm:spPr/>
      <dgm:t>
        <a:bodyPr/>
        <a:lstStyle/>
        <a:p>
          <a:endParaRPr lang="en-US" sz="2000">
            <a:solidFill>
              <a:schemeClr val="accent5">
                <a:lumMod val="50000"/>
              </a:schemeClr>
            </a:solidFill>
          </a:endParaRPr>
        </a:p>
      </dgm:t>
    </dgm:pt>
    <dgm:pt modelId="{2D3F3B88-DB48-4BA7-B894-4BCAB83C1549}">
      <dgm:prSet phldrT="[Text]" custT="1"/>
      <dgm:spPr/>
      <dgm:t>
        <a:bodyPr/>
        <a:lstStyle/>
        <a:p>
          <a:r>
            <a:rPr lang="en-US" sz="1200" dirty="0">
              <a:solidFill>
                <a:schemeClr val="accent5">
                  <a:lumMod val="50000"/>
                </a:schemeClr>
              </a:solidFill>
            </a:rPr>
            <a:t>ISO 9000</a:t>
          </a:r>
        </a:p>
      </dgm:t>
    </dgm:pt>
    <dgm:pt modelId="{AA633D77-5945-4BF7-A7D7-F9FA22AC1118}" type="parTrans" cxnId="{3038476F-954C-480C-839B-28BE33A70AE0}">
      <dgm:prSet/>
      <dgm:spPr/>
      <dgm:t>
        <a:bodyPr/>
        <a:lstStyle/>
        <a:p>
          <a:endParaRPr lang="en-US" sz="2000">
            <a:solidFill>
              <a:schemeClr val="accent5">
                <a:lumMod val="50000"/>
              </a:schemeClr>
            </a:solidFill>
          </a:endParaRPr>
        </a:p>
      </dgm:t>
    </dgm:pt>
    <dgm:pt modelId="{2D4905F4-A39C-43AE-8357-DEB7F6CDB345}" type="sibTrans" cxnId="{3038476F-954C-480C-839B-28BE33A70AE0}">
      <dgm:prSet/>
      <dgm:spPr/>
      <dgm:t>
        <a:bodyPr/>
        <a:lstStyle/>
        <a:p>
          <a:endParaRPr lang="en-US" sz="2000">
            <a:solidFill>
              <a:schemeClr val="accent5">
                <a:lumMod val="50000"/>
              </a:schemeClr>
            </a:solidFill>
          </a:endParaRPr>
        </a:p>
      </dgm:t>
    </dgm:pt>
    <dgm:pt modelId="{CDC050FD-0498-410A-9762-D41B13EEA388}">
      <dgm:prSet phldrT="[Text]" custT="1"/>
      <dgm:spPr/>
      <dgm:t>
        <a:bodyPr/>
        <a:lstStyle/>
        <a:p>
          <a:r>
            <a:rPr lang="en-US" sz="1200" dirty="0">
              <a:solidFill>
                <a:schemeClr val="accent5">
                  <a:lumMod val="50000"/>
                </a:schemeClr>
              </a:solidFill>
            </a:rPr>
            <a:t>Non-Conformation</a:t>
          </a:r>
        </a:p>
      </dgm:t>
    </dgm:pt>
    <dgm:pt modelId="{73DD7535-23E1-41E4-A9DE-4E5A744A1E8D}" type="parTrans" cxnId="{FBE4AB4F-5359-4678-BE16-39829B31A483}">
      <dgm:prSet/>
      <dgm:spPr/>
      <dgm:t>
        <a:bodyPr/>
        <a:lstStyle/>
        <a:p>
          <a:endParaRPr lang="en-US" sz="2000">
            <a:solidFill>
              <a:schemeClr val="accent5">
                <a:lumMod val="50000"/>
              </a:schemeClr>
            </a:solidFill>
          </a:endParaRPr>
        </a:p>
      </dgm:t>
    </dgm:pt>
    <dgm:pt modelId="{B28AE238-C8A8-4BBA-AB47-2C07BA297A7E}" type="sibTrans" cxnId="{FBE4AB4F-5359-4678-BE16-39829B31A483}">
      <dgm:prSet/>
      <dgm:spPr/>
      <dgm:t>
        <a:bodyPr/>
        <a:lstStyle/>
        <a:p>
          <a:endParaRPr lang="en-US" sz="2000">
            <a:solidFill>
              <a:schemeClr val="accent5">
                <a:lumMod val="50000"/>
              </a:schemeClr>
            </a:solidFill>
          </a:endParaRPr>
        </a:p>
      </dgm:t>
    </dgm:pt>
    <dgm:pt modelId="{D510E9D8-3029-49CB-B3CA-F886316D3950}">
      <dgm:prSet phldrT="[Text]" custT="1"/>
      <dgm:spPr/>
      <dgm:t>
        <a:bodyPr/>
        <a:lstStyle/>
        <a:p>
          <a:r>
            <a:rPr lang="en-US" sz="1200" dirty="0">
              <a:solidFill>
                <a:schemeClr val="accent5">
                  <a:lumMod val="50000"/>
                </a:schemeClr>
              </a:solidFill>
            </a:rPr>
            <a:t>CAPA system</a:t>
          </a:r>
        </a:p>
      </dgm:t>
    </dgm:pt>
    <dgm:pt modelId="{8B23597C-95F7-42F6-9D0F-8FB33D998321}" type="parTrans" cxnId="{7E3EC802-E05E-42C9-AA30-3BDD2F665976}">
      <dgm:prSet/>
      <dgm:spPr/>
      <dgm:t>
        <a:bodyPr/>
        <a:lstStyle/>
        <a:p>
          <a:endParaRPr lang="en-US" sz="2000">
            <a:solidFill>
              <a:schemeClr val="accent5">
                <a:lumMod val="50000"/>
              </a:schemeClr>
            </a:solidFill>
          </a:endParaRPr>
        </a:p>
      </dgm:t>
    </dgm:pt>
    <dgm:pt modelId="{28456B38-8CC0-4089-9DBD-B31D4FC8AD39}" type="sibTrans" cxnId="{7E3EC802-E05E-42C9-AA30-3BDD2F665976}">
      <dgm:prSet/>
      <dgm:spPr/>
      <dgm:t>
        <a:bodyPr/>
        <a:lstStyle/>
        <a:p>
          <a:endParaRPr lang="en-US" sz="2000">
            <a:solidFill>
              <a:schemeClr val="accent5">
                <a:lumMod val="50000"/>
              </a:schemeClr>
            </a:solidFill>
          </a:endParaRPr>
        </a:p>
      </dgm:t>
    </dgm:pt>
    <dgm:pt modelId="{CD9A5D54-D96B-43F4-85ED-7A7901660C28}">
      <dgm:prSet phldrT="[Text]" custT="1"/>
      <dgm:spPr/>
      <dgm:t>
        <a:bodyPr/>
        <a:lstStyle/>
        <a:p>
          <a:pPr algn="l"/>
          <a:r>
            <a:rPr lang="en-US" sz="2800" dirty="0">
              <a:solidFill>
                <a:schemeClr val="accent5">
                  <a:lumMod val="50000"/>
                </a:schemeClr>
              </a:solidFill>
            </a:rPr>
            <a:t>Module 4</a:t>
          </a:r>
        </a:p>
      </dgm:t>
    </dgm:pt>
    <dgm:pt modelId="{A4A29BA0-08D3-4409-A57D-624546C9A386}" type="parTrans" cxnId="{1AE56554-F1C8-4DDF-BEB3-C78E2B71DA14}">
      <dgm:prSet/>
      <dgm:spPr/>
      <dgm:t>
        <a:bodyPr/>
        <a:lstStyle/>
        <a:p>
          <a:endParaRPr lang="en-US" sz="2000">
            <a:solidFill>
              <a:schemeClr val="accent5">
                <a:lumMod val="50000"/>
              </a:schemeClr>
            </a:solidFill>
          </a:endParaRPr>
        </a:p>
      </dgm:t>
    </dgm:pt>
    <dgm:pt modelId="{3A069390-D05E-4707-A677-C196BAEF0585}" type="sibTrans" cxnId="{1AE56554-F1C8-4DDF-BEB3-C78E2B71DA14}">
      <dgm:prSet/>
      <dgm:spPr/>
      <dgm:t>
        <a:bodyPr/>
        <a:lstStyle/>
        <a:p>
          <a:endParaRPr lang="en-US" sz="2000">
            <a:solidFill>
              <a:schemeClr val="accent5">
                <a:lumMod val="50000"/>
              </a:schemeClr>
            </a:solidFill>
          </a:endParaRPr>
        </a:p>
      </dgm:t>
    </dgm:pt>
    <dgm:pt modelId="{B66E61A3-E947-4084-A715-769BFA73B178}">
      <dgm:prSet phldrT="[Text]" custT="1"/>
      <dgm:spPr/>
      <dgm:t>
        <a:bodyPr/>
        <a:lstStyle/>
        <a:p>
          <a:pPr algn="l"/>
          <a:r>
            <a:rPr lang="en-US" sz="2800" dirty="0">
              <a:solidFill>
                <a:schemeClr val="accent5">
                  <a:lumMod val="50000"/>
                </a:schemeClr>
              </a:solidFill>
            </a:rPr>
            <a:t>Module 3</a:t>
          </a:r>
        </a:p>
      </dgm:t>
    </dgm:pt>
    <dgm:pt modelId="{06DF57F8-430F-4AC8-A3DB-E19A9C17F006}" type="parTrans" cxnId="{56ED000F-C0E6-4EED-99C7-1565068F3074}">
      <dgm:prSet/>
      <dgm:spPr/>
      <dgm:t>
        <a:bodyPr/>
        <a:lstStyle/>
        <a:p>
          <a:endParaRPr lang="en-US" sz="2000">
            <a:solidFill>
              <a:schemeClr val="accent5">
                <a:lumMod val="50000"/>
              </a:schemeClr>
            </a:solidFill>
          </a:endParaRPr>
        </a:p>
      </dgm:t>
    </dgm:pt>
    <dgm:pt modelId="{474D3D53-6F61-46DF-91C4-AD21C08CFC3A}" type="sibTrans" cxnId="{56ED000F-C0E6-4EED-99C7-1565068F3074}">
      <dgm:prSet/>
      <dgm:spPr/>
      <dgm:t>
        <a:bodyPr/>
        <a:lstStyle/>
        <a:p>
          <a:endParaRPr lang="en-US" sz="2000">
            <a:solidFill>
              <a:schemeClr val="accent5">
                <a:lumMod val="50000"/>
              </a:schemeClr>
            </a:solidFill>
          </a:endParaRPr>
        </a:p>
      </dgm:t>
    </dgm:pt>
    <dgm:pt modelId="{0440C036-1BD1-40A1-8E87-D97220EEA583}">
      <dgm:prSet phldrT="[Text]" custT="1"/>
      <dgm:spPr/>
      <dgm:t>
        <a:bodyPr/>
        <a:lstStyle/>
        <a:p>
          <a:r>
            <a:rPr lang="en-US" sz="1200" dirty="0">
              <a:solidFill>
                <a:schemeClr val="accent5">
                  <a:lumMod val="50000"/>
                </a:schemeClr>
              </a:solidFill>
            </a:rPr>
            <a:t>Six Sigma structure</a:t>
          </a:r>
        </a:p>
      </dgm:t>
    </dgm:pt>
    <dgm:pt modelId="{36DF1D74-962F-45B3-9CFA-43F13ACED0C7}" type="parTrans" cxnId="{96B08D87-DC5A-4D28-AF3D-FB5D79A7DA7A}">
      <dgm:prSet/>
      <dgm:spPr/>
      <dgm:t>
        <a:bodyPr/>
        <a:lstStyle/>
        <a:p>
          <a:endParaRPr lang="en-US" sz="2000">
            <a:solidFill>
              <a:schemeClr val="accent5">
                <a:lumMod val="50000"/>
              </a:schemeClr>
            </a:solidFill>
          </a:endParaRPr>
        </a:p>
      </dgm:t>
    </dgm:pt>
    <dgm:pt modelId="{595BE49B-16CF-431E-8E29-92E99581ECDE}" type="sibTrans" cxnId="{96B08D87-DC5A-4D28-AF3D-FB5D79A7DA7A}">
      <dgm:prSet/>
      <dgm:spPr/>
      <dgm:t>
        <a:bodyPr/>
        <a:lstStyle/>
        <a:p>
          <a:endParaRPr lang="en-US" sz="2000">
            <a:solidFill>
              <a:schemeClr val="accent5">
                <a:lumMod val="50000"/>
              </a:schemeClr>
            </a:solidFill>
          </a:endParaRPr>
        </a:p>
      </dgm:t>
    </dgm:pt>
    <dgm:pt modelId="{F23F8B83-8CE2-4E91-9EDF-48DD855B258A}">
      <dgm:prSet phldrT="[Text]" custT="1"/>
      <dgm:spPr/>
      <dgm:t>
        <a:bodyPr/>
        <a:lstStyle/>
        <a:p>
          <a:r>
            <a:rPr lang="en-US" sz="1200" dirty="0">
              <a:solidFill>
                <a:schemeClr val="accent5">
                  <a:lumMod val="50000"/>
                </a:schemeClr>
              </a:solidFill>
            </a:rPr>
            <a:t>Define – Project selection</a:t>
          </a:r>
        </a:p>
      </dgm:t>
    </dgm:pt>
    <dgm:pt modelId="{F00E5495-3365-45BA-AC0A-FD37B553D451}" type="parTrans" cxnId="{62722E89-E9C3-4A90-9D6D-8861C2CC50D3}">
      <dgm:prSet/>
      <dgm:spPr/>
      <dgm:t>
        <a:bodyPr/>
        <a:lstStyle/>
        <a:p>
          <a:endParaRPr lang="en-US" sz="2000">
            <a:solidFill>
              <a:schemeClr val="accent5">
                <a:lumMod val="50000"/>
              </a:schemeClr>
            </a:solidFill>
          </a:endParaRPr>
        </a:p>
      </dgm:t>
    </dgm:pt>
    <dgm:pt modelId="{112A6510-5EA1-4B3B-B379-F3510B33075E}" type="sibTrans" cxnId="{62722E89-E9C3-4A90-9D6D-8861C2CC50D3}">
      <dgm:prSet/>
      <dgm:spPr/>
      <dgm:t>
        <a:bodyPr/>
        <a:lstStyle/>
        <a:p>
          <a:endParaRPr lang="en-US" sz="2000">
            <a:solidFill>
              <a:schemeClr val="accent5">
                <a:lumMod val="50000"/>
              </a:schemeClr>
            </a:solidFill>
          </a:endParaRPr>
        </a:p>
      </dgm:t>
    </dgm:pt>
    <dgm:pt modelId="{AC015083-65F8-4BB0-AE6D-C9F7F21170DF}">
      <dgm:prSet phldrT="[Text]" custT="1"/>
      <dgm:spPr/>
      <dgm:t>
        <a:bodyPr/>
        <a:lstStyle/>
        <a:p>
          <a:r>
            <a:rPr lang="en-US" sz="1200" dirty="0">
              <a:solidFill>
                <a:schemeClr val="accent5">
                  <a:lumMod val="50000"/>
                </a:schemeClr>
              </a:solidFill>
            </a:rPr>
            <a:t>Root Cause Analysis in Define phase</a:t>
          </a:r>
        </a:p>
      </dgm:t>
    </dgm:pt>
    <dgm:pt modelId="{98CC8372-4564-46BA-9D5A-EF288B6BBB9A}" type="parTrans" cxnId="{384CB05D-F0B8-4928-8196-8A0354B96733}">
      <dgm:prSet/>
      <dgm:spPr/>
      <dgm:t>
        <a:bodyPr/>
        <a:lstStyle/>
        <a:p>
          <a:endParaRPr lang="en-US" sz="2000">
            <a:solidFill>
              <a:schemeClr val="accent5">
                <a:lumMod val="50000"/>
              </a:schemeClr>
            </a:solidFill>
          </a:endParaRPr>
        </a:p>
      </dgm:t>
    </dgm:pt>
    <dgm:pt modelId="{9D6C206A-958D-4D48-AF35-D6B6EC547A54}" type="sibTrans" cxnId="{384CB05D-F0B8-4928-8196-8A0354B96733}">
      <dgm:prSet/>
      <dgm:spPr/>
      <dgm:t>
        <a:bodyPr/>
        <a:lstStyle/>
        <a:p>
          <a:endParaRPr lang="en-US" sz="2000">
            <a:solidFill>
              <a:schemeClr val="accent5">
                <a:lumMod val="50000"/>
              </a:schemeClr>
            </a:solidFill>
          </a:endParaRPr>
        </a:p>
      </dgm:t>
    </dgm:pt>
    <dgm:pt modelId="{4DF72AA2-9C78-4A3F-8D40-101F79134775}">
      <dgm:prSet phldrT="[Text]" custT="1"/>
      <dgm:spPr/>
      <dgm:t>
        <a:bodyPr/>
        <a:lstStyle/>
        <a:p>
          <a:r>
            <a:rPr lang="en-US" sz="1200" dirty="0">
              <a:solidFill>
                <a:schemeClr val="accent5">
                  <a:lumMod val="50000"/>
                </a:schemeClr>
              </a:solidFill>
            </a:rPr>
            <a:t>Project planning</a:t>
          </a:r>
        </a:p>
      </dgm:t>
    </dgm:pt>
    <dgm:pt modelId="{3933F331-2962-40BD-AF07-4C06CF6C0FCF}" type="parTrans" cxnId="{0EEFBE07-3A4F-48E1-A7E3-72756C727E32}">
      <dgm:prSet/>
      <dgm:spPr/>
      <dgm:t>
        <a:bodyPr/>
        <a:lstStyle/>
        <a:p>
          <a:endParaRPr lang="en-US" sz="2000">
            <a:solidFill>
              <a:schemeClr val="accent5">
                <a:lumMod val="50000"/>
              </a:schemeClr>
            </a:solidFill>
          </a:endParaRPr>
        </a:p>
      </dgm:t>
    </dgm:pt>
    <dgm:pt modelId="{136723BC-19F9-4673-A882-5E81F7D74E0F}" type="sibTrans" cxnId="{0EEFBE07-3A4F-48E1-A7E3-72756C727E32}">
      <dgm:prSet/>
      <dgm:spPr/>
      <dgm:t>
        <a:bodyPr/>
        <a:lstStyle/>
        <a:p>
          <a:endParaRPr lang="en-US" sz="2000">
            <a:solidFill>
              <a:schemeClr val="accent5">
                <a:lumMod val="50000"/>
              </a:schemeClr>
            </a:solidFill>
          </a:endParaRPr>
        </a:p>
      </dgm:t>
    </dgm:pt>
    <dgm:pt modelId="{FEBE488A-DEBF-47A3-8E1A-1B1F5244F131}">
      <dgm:prSet phldrT="[Text]" custT="1"/>
      <dgm:spPr/>
      <dgm:t>
        <a:bodyPr/>
        <a:lstStyle/>
        <a:p>
          <a:r>
            <a:rPr lang="en-US" sz="1200" dirty="0">
              <a:solidFill>
                <a:schemeClr val="accent5">
                  <a:lumMod val="50000"/>
                </a:schemeClr>
              </a:solidFill>
            </a:rPr>
            <a:t>Teamwork</a:t>
          </a:r>
        </a:p>
      </dgm:t>
    </dgm:pt>
    <dgm:pt modelId="{77B47077-2851-48AB-954F-B9D2A6DFF698}" type="parTrans" cxnId="{22D3F6AC-94E9-4675-874B-EB81236E57ED}">
      <dgm:prSet/>
      <dgm:spPr/>
      <dgm:t>
        <a:bodyPr/>
        <a:lstStyle/>
        <a:p>
          <a:endParaRPr lang="en-US" sz="2000">
            <a:solidFill>
              <a:schemeClr val="accent5">
                <a:lumMod val="50000"/>
              </a:schemeClr>
            </a:solidFill>
          </a:endParaRPr>
        </a:p>
      </dgm:t>
    </dgm:pt>
    <dgm:pt modelId="{47BD2464-7F41-4F81-8485-DC80EF067801}" type="sibTrans" cxnId="{22D3F6AC-94E9-4675-874B-EB81236E57ED}">
      <dgm:prSet/>
      <dgm:spPr/>
      <dgm:t>
        <a:bodyPr/>
        <a:lstStyle/>
        <a:p>
          <a:endParaRPr lang="en-US" sz="2000">
            <a:solidFill>
              <a:schemeClr val="accent5">
                <a:lumMod val="50000"/>
              </a:schemeClr>
            </a:solidFill>
          </a:endParaRPr>
        </a:p>
      </dgm:t>
    </dgm:pt>
    <dgm:pt modelId="{0B0FB81E-A906-44A5-8546-168A9902B881}">
      <dgm:prSet phldrT="[Text]" custT="1"/>
      <dgm:spPr/>
      <dgm:t>
        <a:bodyPr/>
        <a:lstStyle/>
        <a:p>
          <a:r>
            <a:rPr lang="en-US" sz="1200" dirty="0">
              <a:solidFill>
                <a:schemeClr val="accent5">
                  <a:lumMod val="50000"/>
                </a:schemeClr>
              </a:solidFill>
            </a:rPr>
            <a:t>Voice of customer</a:t>
          </a:r>
        </a:p>
      </dgm:t>
    </dgm:pt>
    <dgm:pt modelId="{A725F201-481C-4233-8F5D-09E033948C6C}" type="parTrans" cxnId="{A63C26BB-7DE3-49BF-B0D6-940C3755E8B3}">
      <dgm:prSet/>
      <dgm:spPr/>
      <dgm:t>
        <a:bodyPr/>
        <a:lstStyle/>
        <a:p>
          <a:endParaRPr lang="en-US" sz="2000">
            <a:solidFill>
              <a:schemeClr val="accent5">
                <a:lumMod val="50000"/>
              </a:schemeClr>
            </a:solidFill>
          </a:endParaRPr>
        </a:p>
      </dgm:t>
    </dgm:pt>
    <dgm:pt modelId="{71C0F258-4B20-4845-B505-C687E9C4BA4E}" type="sibTrans" cxnId="{A63C26BB-7DE3-49BF-B0D6-940C3755E8B3}">
      <dgm:prSet/>
      <dgm:spPr/>
      <dgm:t>
        <a:bodyPr/>
        <a:lstStyle/>
        <a:p>
          <a:endParaRPr lang="en-US" sz="2000">
            <a:solidFill>
              <a:schemeClr val="accent5">
                <a:lumMod val="50000"/>
              </a:schemeClr>
            </a:solidFill>
          </a:endParaRPr>
        </a:p>
      </dgm:t>
    </dgm:pt>
    <dgm:pt modelId="{4A7CA7B7-31BA-4BC1-BCA7-A60CEBD18147}">
      <dgm:prSet phldrT="[Text]" custT="1"/>
      <dgm:spPr/>
      <dgm:t>
        <a:bodyPr/>
        <a:lstStyle/>
        <a:p>
          <a:r>
            <a:rPr lang="en-US" sz="1200" dirty="0">
              <a:solidFill>
                <a:schemeClr val="accent5">
                  <a:lumMod val="50000"/>
                </a:schemeClr>
              </a:solidFill>
            </a:rPr>
            <a:t>Specifications</a:t>
          </a:r>
        </a:p>
      </dgm:t>
    </dgm:pt>
    <dgm:pt modelId="{90A19C59-6620-453E-8D1F-C611B7B77B93}" type="parTrans" cxnId="{2DA68400-DA0F-4FC8-8A19-538E127ED4B9}">
      <dgm:prSet/>
      <dgm:spPr/>
      <dgm:t>
        <a:bodyPr/>
        <a:lstStyle/>
        <a:p>
          <a:endParaRPr lang="en-US" sz="2000">
            <a:solidFill>
              <a:schemeClr val="accent5">
                <a:lumMod val="50000"/>
              </a:schemeClr>
            </a:solidFill>
          </a:endParaRPr>
        </a:p>
      </dgm:t>
    </dgm:pt>
    <dgm:pt modelId="{A7E7C1BC-78FA-4D01-8744-87CFE361C349}" type="sibTrans" cxnId="{2DA68400-DA0F-4FC8-8A19-538E127ED4B9}">
      <dgm:prSet/>
      <dgm:spPr/>
      <dgm:t>
        <a:bodyPr/>
        <a:lstStyle/>
        <a:p>
          <a:endParaRPr lang="en-US" sz="2000">
            <a:solidFill>
              <a:schemeClr val="accent5">
                <a:lumMod val="50000"/>
              </a:schemeClr>
            </a:solidFill>
          </a:endParaRPr>
        </a:p>
      </dgm:t>
    </dgm:pt>
    <dgm:pt modelId="{BC5CB612-28F0-4C23-BFEE-B37FDD9A1163}">
      <dgm:prSet phldrT="[Text]" custT="1"/>
      <dgm:spPr/>
      <dgm:t>
        <a:bodyPr/>
        <a:lstStyle/>
        <a:p>
          <a:r>
            <a:rPr lang="en-US" sz="1200" dirty="0">
              <a:solidFill>
                <a:schemeClr val="accent5">
                  <a:lumMod val="50000"/>
                </a:schemeClr>
              </a:solidFill>
            </a:rPr>
            <a:t>Measurement fundamentals</a:t>
          </a:r>
        </a:p>
      </dgm:t>
    </dgm:pt>
    <dgm:pt modelId="{6FEB39F1-D57A-421A-9329-8ED213F99F00}" type="parTrans" cxnId="{AEA8738E-80BD-43E3-AB92-722145197DA7}">
      <dgm:prSet/>
      <dgm:spPr/>
      <dgm:t>
        <a:bodyPr/>
        <a:lstStyle/>
        <a:p>
          <a:endParaRPr lang="en-US" sz="2000">
            <a:solidFill>
              <a:schemeClr val="accent5">
                <a:lumMod val="50000"/>
              </a:schemeClr>
            </a:solidFill>
          </a:endParaRPr>
        </a:p>
      </dgm:t>
    </dgm:pt>
    <dgm:pt modelId="{CD53656E-CDE2-4B9F-A187-AB17356CE778}" type="sibTrans" cxnId="{AEA8738E-80BD-43E3-AB92-722145197DA7}">
      <dgm:prSet/>
      <dgm:spPr/>
      <dgm:t>
        <a:bodyPr/>
        <a:lstStyle/>
        <a:p>
          <a:endParaRPr lang="en-US" sz="2000">
            <a:solidFill>
              <a:schemeClr val="accent5">
                <a:lumMod val="50000"/>
              </a:schemeClr>
            </a:solidFill>
          </a:endParaRPr>
        </a:p>
      </dgm:t>
    </dgm:pt>
    <dgm:pt modelId="{1AEC77CF-3430-4A36-A677-63797C455780}">
      <dgm:prSet phldrT="[Text]" custT="1"/>
      <dgm:spPr/>
      <dgm:t>
        <a:bodyPr/>
        <a:lstStyle/>
        <a:p>
          <a:r>
            <a:rPr lang="en-US" sz="1200" dirty="0">
              <a:solidFill>
                <a:schemeClr val="accent5">
                  <a:lumMod val="50000"/>
                </a:schemeClr>
              </a:solidFill>
            </a:rPr>
            <a:t>Data collection</a:t>
          </a:r>
        </a:p>
      </dgm:t>
    </dgm:pt>
    <dgm:pt modelId="{FA0C2D17-FD9D-4910-8780-30B7BBDD59F8}" type="parTrans" cxnId="{9E22B151-C1AF-4096-983D-13D3054D10D9}">
      <dgm:prSet/>
      <dgm:spPr/>
      <dgm:t>
        <a:bodyPr/>
        <a:lstStyle/>
        <a:p>
          <a:endParaRPr lang="en-US" sz="2000">
            <a:solidFill>
              <a:schemeClr val="accent5">
                <a:lumMod val="50000"/>
              </a:schemeClr>
            </a:solidFill>
          </a:endParaRPr>
        </a:p>
      </dgm:t>
    </dgm:pt>
    <dgm:pt modelId="{7627092B-F39E-492C-8B2E-D6E157DDB7F2}" type="sibTrans" cxnId="{9E22B151-C1AF-4096-983D-13D3054D10D9}">
      <dgm:prSet/>
      <dgm:spPr/>
      <dgm:t>
        <a:bodyPr/>
        <a:lstStyle/>
        <a:p>
          <a:endParaRPr lang="en-US" sz="2000">
            <a:solidFill>
              <a:schemeClr val="accent5">
                <a:lumMod val="50000"/>
              </a:schemeClr>
            </a:solidFill>
          </a:endParaRPr>
        </a:p>
      </dgm:t>
    </dgm:pt>
    <dgm:pt modelId="{FF8AF6A0-8371-4894-8F58-BDCFE3F87F26}">
      <dgm:prSet phldrT="[Text]" custT="1"/>
      <dgm:spPr/>
      <dgm:t>
        <a:bodyPr/>
        <a:lstStyle/>
        <a:p>
          <a:r>
            <a:rPr lang="en-US" sz="1200" dirty="0">
              <a:solidFill>
                <a:schemeClr val="accent5">
                  <a:lumMod val="50000"/>
                </a:schemeClr>
              </a:solidFill>
            </a:rPr>
            <a:t>Measurement fundamentals</a:t>
          </a:r>
        </a:p>
      </dgm:t>
    </dgm:pt>
    <dgm:pt modelId="{3E523AAE-CA37-4D65-B034-1B59B7366340}" type="parTrans" cxnId="{DC479500-5592-4F7B-A2CD-166546337AA5}">
      <dgm:prSet/>
      <dgm:spPr/>
      <dgm:t>
        <a:bodyPr/>
        <a:lstStyle/>
        <a:p>
          <a:endParaRPr lang="en-US" sz="2000">
            <a:solidFill>
              <a:schemeClr val="accent5">
                <a:lumMod val="50000"/>
              </a:schemeClr>
            </a:solidFill>
          </a:endParaRPr>
        </a:p>
      </dgm:t>
    </dgm:pt>
    <dgm:pt modelId="{BFE09E51-797F-4DC0-A453-8D4B450EE0CF}" type="sibTrans" cxnId="{DC479500-5592-4F7B-A2CD-166546337AA5}">
      <dgm:prSet/>
      <dgm:spPr/>
      <dgm:t>
        <a:bodyPr/>
        <a:lstStyle/>
        <a:p>
          <a:endParaRPr lang="en-US" sz="2000">
            <a:solidFill>
              <a:schemeClr val="accent5">
                <a:lumMod val="50000"/>
              </a:schemeClr>
            </a:solidFill>
          </a:endParaRPr>
        </a:p>
      </dgm:t>
    </dgm:pt>
    <dgm:pt modelId="{25F8F895-9C5D-4087-B82E-FD61CAC53509}">
      <dgm:prSet phldrT="[Text]" custT="1"/>
      <dgm:spPr/>
      <dgm:t>
        <a:bodyPr/>
        <a:lstStyle/>
        <a:p>
          <a:r>
            <a:rPr lang="en-US" sz="1200" dirty="0">
              <a:solidFill>
                <a:schemeClr val="accent5">
                  <a:lumMod val="50000"/>
                </a:schemeClr>
              </a:solidFill>
            </a:rPr>
            <a:t>Introduction to metrology</a:t>
          </a:r>
        </a:p>
      </dgm:t>
    </dgm:pt>
    <dgm:pt modelId="{9FE8FCE5-25F4-49C9-87A4-74D8FD4A4CBD}" type="parTrans" cxnId="{76D1C14E-ADAE-4994-A039-2405C9F799B9}">
      <dgm:prSet/>
      <dgm:spPr/>
      <dgm:t>
        <a:bodyPr/>
        <a:lstStyle/>
        <a:p>
          <a:endParaRPr lang="en-US" sz="2000">
            <a:solidFill>
              <a:schemeClr val="accent5">
                <a:lumMod val="50000"/>
              </a:schemeClr>
            </a:solidFill>
          </a:endParaRPr>
        </a:p>
      </dgm:t>
    </dgm:pt>
    <dgm:pt modelId="{7A17940C-5AB9-4CF5-A377-EC3951BDEA45}" type="sibTrans" cxnId="{76D1C14E-ADAE-4994-A039-2405C9F799B9}">
      <dgm:prSet/>
      <dgm:spPr/>
      <dgm:t>
        <a:bodyPr/>
        <a:lstStyle/>
        <a:p>
          <a:endParaRPr lang="en-US" sz="2000">
            <a:solidFill>
              <a:schemeClr val="accent5">
                <a:lumMod val="50000"/>
              </a:schemeClr>
            </a:solidFill>
          </a:endParaRPr>
        </a:p>
      </dgm:t>
    </dgm:pt>
    <dgm:pt modelId="{2C050500-D7DD-42DC-9BC1-0EF9507629B9}">
      <dgm:prSet phldrT="[Text]" custT="1"/>
      <dgm:spPr/>
      <dgm:t>
        <a:bodyPr/>
        <a:lstStyle/>
        <a:p>
          <a:r>
            <a:rPr lang="en-US" sz="1200" dirty="0">
              <a:solidFill>
                <a:schemeClr val="accent5">
                  <a:lumMod val="50000"/>
                </a:schemeClr>
              </a:solidFill>
            </a:rPr>
            <a:t>Shop Math review</a:t>
          </a:r>
        </a:p>
      </dgm:t>
    </dgm:pt>
    <dgm:pt modelId="{8244CE2D-74D3-4F2A-8126-1E60AB04A356}" type="parTrans" cxnId="{E4D9CB95-D11B-4E25-9580-1E24651482DE}">
      <dgm:prSet/>
      <dgm:spPr/>
      <dgm:t>
        <a:bodyPr/>
        <a:lstStyle/>
        <a:p>
          <a:endParaRPr lang="en-US" sz="2000">
            <a:solidFill>
              <a:schemeClr val="accent5">
                <a:lumMod val="50000"/>
              </a:schemeClr>
            </a:solidFill>
          </a:endParaRPr>
        </a:p>
      </dgm:t>
    </dgm:pt>
    <dgm:pt modelId="{31CC40EB-48B6-4E86-AEF4-4FE98CEA138C}" type="sibTrans" cxnId="{E4D9CB95-D11B-4E25-9580-1E24651482DE}">
      <dgm:prSet/>
      <dgm:spPr/>
      <dgm:t>
        <a:bodyPr/>
        <a:lstStyle/>
        <a:p>
          <a:endParaRPr lang="en-US" sz="2000">
            <a:solidFill>
              <a:schemeClr val="accent5">
                <a:lumMod val="50000"/>
              </a:schemeClr>
            </a:solidFill>
          </a:endParaRPr>
        </a:p>
      </dgm:t>
    </dgm:pt>
    <dgm:pt modelId="{269FE834-B995-4A8D-AD1C-E8BE765FDAA2}">
      <dgm:prSet phldrT="[Text]" custT="1"/>
      <dgm:spPr/>
      <dgm:t>
        <a:bodyPr/>
        <a:lstStyle/>
        <a:p>
          <a:r>
            <a:rPr lang="en-US" sz="1200" dirty="0">
              <a:solidFill>
                <a:schemeClr val="accent5">
                  <a:lumMod val="50000"/>
                </a:schemeClr>
              </a:solidFill>
            </a:rPr>
            <a:t>Introduction to Statistics</a:t>
          </a:r>
        </a:p>
      </dgm:t>
    </dgm:pt>
    <dgm:pt modelId="{8B131F3A-1573-409D-9F57-D93A906900C5}" type="parTrans" cxnId="{2FD08557-9BA4-45D6-AC50-4F4A0F2C1298}">
      <dgm:prSet/>
      <dgm:spPr/>
      <dgm:t>
        <a:bodyPr/>
        <a:lstStyle/>
        <a:p>
          <a:endParaRPr lang="en-US" sz="2000">
            <a:solidFill>
              <a:schemeClr val="accent5">
                <a:lumMod val="50000"/>
              </a:schemeClr>
            </a:solidFill>
          </a:endParaRPr>
        </a:p>
      </dgm:t>
    </dgm:pt>
    <dgm:pt modelId="{A27D2374-D120-487E-AACB-079A6ABBC40B}" type="sibTrans" cxnId="{2FD08557-9BA4-45D6-AC50-4F4A0F2C1298}">
      <dgm:prSet/>
      <dgm:spPr/>
      <dgm:t>
        <a:bodyPr/>
        <a:lstStyle/>
        <a:p>
          <a:endParaRPr lang="en-US" sz="2000">
            <a:solidFill>
              <a:schemeClr val="accent5">
                <a:lumMod val="50000"/>
              </a:schemeClr>
            </a:solidFill>
          </a:endParaRPr>
        </a:p>
      </dgm:t>
    </dgm:pt>
    <dgm:pt modelId="{1DD9A0F8-AF8F-4A9A-8362-F41B22B3D94B}">
      <dgm:prSet phldrT="[Text]" custT="1"/>
      <dgm:spPr/>
      <dgm:t>
        <a:bodyPr/>
        <a:lstStyle/>
        <a:p>
          <a:r>
            <a:rPr lang="en-US" sz="1200" dirty="0">
              <a:solidFill>
                <a:schemeClr val="accent5">
                  <a:lumMod val="50000"/>
                </a:schemeClr>
              </a:solidFill>
            </a:rPr>
            <a:t>Descriptive Statistics</a:t>
          </a:r>
        </a:p>
      </dgm:t>
    </dgm:pt>
    <dgm:pt modelId="{C3C275D0-C703-40A0-807E-7364CE21D2A2}" type="parTrans" cxnId="{D063A9A7-4B63-4E07-BB19-8720675EEC05}">
      <dgm:prSet/>
      <dgm:spPr/>
      <dgm:t>
        <a:bodyPr/>
        <a:lstStyle/>
        <a:p>
          <a:endParaRPr lang="en-US" sz="2000">
            <a:solidFill>
              <a:schemeClr val="accent5">
                <a:lumMod val="50000"/>
              </a:schemeClr>
            </a:solidFill>
          </a:endParaRPr>
        </a:p>
      </dgm:t>
    </dgm:pt>
    <dgm:pt modelId="{76AFCA32-4A8F-4589-AF3A-824986F4B637}" type="sibTrans" cxnId="{D063A9A7-4B63-4E07-BB19-8720675EEC05}">
      <dgm:prSet/>
      <dgm:spPr/>
      <dgm:t>
        <a:bodyPr/>
        <a:lstStyle/>
        <a:p>
          <a:endParaRPr lang="en-US" sz="2000">
            <a:solidFill>
              <a:schemeClr val="accent5">
                <a:lumMod val="50000"/>
              </a:schemeClr>
            </a:solidFill>
          </a:endParaRPr>
        </a:p>
      </dgm:t>
    </dgm:pt>
    <dgm:pt modelId="{340F70D9-D44C-4AD4-8EF4-379E2B723A08}">
      <dgm:prSet phldrT="[Text]" custT="1"/>
      <dgm:spPr/>
      <dgm:t>
        <a:bodyPr/>
        <a:lstStyle/>
        <a:p>
          <a:r>
            <a:rPr lang="en-US" sz="1200" dirty="0">
              <a:solidFill>
                <a:schemeClr val="accent5">
                  <a:lumMod val="50000"/>
                </a:schemeClr>
              </a:solidFill>
            </a:rPr>
            <a:t>Hypothesis testing</a:t>
          </a:r>
        </a:p>
      </dgm:t>
    </dgm:pt>
    <dgm:pt modelId="{90B2C7F8-8328-4F6B-9D99-984D2B84683F}" type="parTrans" cxnId="{0FA808C1-7250-4448-87CD-812AD45BF5E8}">
      <dgm:prSet/>
      <dgm:spPr/>
      <dgm:t>
        <a:bodyPr/>
        <a:lstStyle/>
        <a:p>
          <a:endParaRPr lang="en-US" sz="2000">
            <a:solidFill>
              <a:schemeClr val="accent5">
                <a:lumMod val="50000"/>
              </a:schemeClr>
            </a:solidFill>
          </a:endParaRPr>
        </a:p>
      </dgm:t>
    </dgm:pt>
    <dgm:pt modelId="{A27FB85C-3FD9-48E9-B005-274D8F9A40DC}" type="sibTrans" cxnId="{0FA808C1-7250-4448-87CD-812AD45BF5E8}">
      <dgm:prSet/>
      <dgm:spPr/>
      <dgm:t>
        <a:bodyPr/>
        <a:lstStyle/>
        <a:p>
          <a:endParaRPr lang="en-US" sz="2000">
            <a:solidFill>
              <a:schemeClr val="accent5">
                <a:lumMod val="50000"/>
              </a:schemeClr>
            </a:solidFill>
          </a:endParaRPr>
        </a:p>
      </dgm:t>
    </dgm:pt>
    <dgm:pt modelId="{688DE1FB-EBFB-4A46-A7F8-871590A2A994}">
      <dgm:prSet phldrT="[Text]" custT="1"/>
      <dgm:spPr/>
      <dgm:t>
        <a:bodyPr/>
        <a:lstStyle/>
        <a:p>
          <a:r>
            <a:rPr lang="en-US" sz="1200" dirty="0">
              <a:solidFill>
                <a:schemeClr val="accent5">
                  <a:lumMod val="50000"/>
                </a:schemeClr>
              </a:solidFill>
            </a:rPr>
            <a:t>Graphical analysis</a:t>
          </a:r>
        </a:p>
      </dgm:t>
    </dgm:pt>
    <dgm:pt modelId="{A09917BE-5CC0-42E4-8307-0A600BC905E3}" type="parTrans" cxnId="{AC4EF4FA-BA9F-48E5-B981-66C23413C380}">
      <dgm:prSet/>
      <dgm:spPr/>
      <dgm:t>
        <a:bodyPr/>
        <a:lstStyle/>
        <a:p>
          <a:endParaRPr lang="en-US" sz="2000">
            <a:solidFill>
              <a:schemeClr val="accent5">
                <a:lumMod val="50000"/>
              </a:schemeClr>
            </a:solidFill>
          </a:endParaRPr>
        </a:p>
      </dgm:t>
    </dgm:pt>
    <dgm:pt modelId="{8AAFA459-DE9D-4353-89A1-1D4418181A6E}" type="sibTrans" cxnId="{AC4EF4FA-BA9F-48E5-B981-66C23413C380}">
      <dgm:prSet/>
      <dgm:spPr/>
      <dgm:t>
        <a:bodyPr/>
        <a:lstStyle/>
        <a:p>
          <a:endParaRPr lang="en-US" sz="2000">
            <a:solidFill>
              <a:schemeClr val="accent5">
                <a:lumMod val="50000"/>
              </a:schemeClr>
            </a:solidFill>
          </a:endParaRPr>
        </a:p>
      </dgm:t>
    </dgm:pt>
    <dgm:pt modelId="{9DDA5A20-45B5-46AD-8E68-D9C1900EBAE7}">
      <dgm:prSet phldrT="[Text]" custT="1"/>
      <dgm:spPr/>
      <dgm:t>
        <a:bodyPr/>
        <a:lstStyle/>
        <a:p>
          <a:r>
            <a:rPr lang="en-US" sz="1200" dirty="0">
              <a:solidFill>
                <a:schemeClr val="accent5">
                  <a:lumMod val="50000"/>
                </a:schemeClr>
              </a:solidFill>
            </a:rPr>
            <a:t>Statistical Process Control</a:t>
          </a:r>
        </a:p>
      </dgm:t>
    </dgm:pt>
    <dgm:pt modelId="{A2286303-8430-4498-8C76-A73321D4E7BD}" type="parTrans" cxnId="{70D8CFA7-59D2-46B5-950D-FE0E0EB12D5E}">
      <dgm:prSet/>
      <dgm:spPr/>
      <dgm:t>
        <a:bodyPr/>
        <a:lstStyle/>
        <a:p>
          <a:endParaRPr lang="en-US" sz="2000">
            <a:solidFill>
              <a:schemeClr val="accent5">
                <a:lumMod val="50000"/>
              </a:schemeClr>
            </a:solidFill>
          </a:endParaRPr>
        </a:p>
      </dgm:t>
    </dgm:pt>
    <dgm:pt modelId="{3C4A4B45-0F32-42DC-B2F6-C50FBE48301F}" type="sibTrans" cxnId="{70D8CFA7-59D2-46B5-950D-FE0E0EB12D5E}">
      <dgm:prSet/>
      <dgm:spPr/>
      <dgm:t>
        <a:bodyPr/>
        <a:lstStyle/>
        <a:p>
          <a:endParaRPr lang="en-US" sz="2000">
            <a:solidFill>
              <a:schemeClr val="accent5">
                <a:lumMod val="50000"/>
              </a:schemeClr>
            </a:solidFill>
          </a:endParaRPr>
        </a:p>
      </dgm:t>
    </dgm:pt>
    <dgm:pt modelId="{EC80D402-9932-4304-9FBB-80287560B95A}">
      <dgm:prSet phldrT="[Text]" custT="1"/>
      <dgm:spPr/>
      <dgm:t>
        <a:bodyPr/>
        <a:lstStyle/>
        <a:p>
          <a:r>
            <a:rPr lang="en-US" sz="1200" dirty="0">
              <a:solidFill>
                <a:schemeClr val="accent5">
                  <a:lumMod val="50000"/>
                </a:schemeClr>
              </a:solidFill>
            </a:rPr>
            <a:t>Process Capability Analysis</a:t>
          </a:r>
        </a:p>
      </dgm:t>
    </dgm:pt>
    <dgm:pt modelId="{535612A8-DD5B-4D15-B916-94F1247A76FC}" type="parTrans" cxnId="{1453F848-B43C-4E76-885A-9D5AD2752EF8}">
      <dgm:prSet/>
      <dgm:spPr/>
      <dgm:t>
        <a:bodyPr/>
        <a:lstStyle/>
        <a:p>
          <a:endParaRPr lang="en-US" sz="2000">
            <a:solidFill>
              <a:schemeClr val="accent5">
                <a:lumMod val="50000"/>
              </a:schemeClr>
            </a:solidFill>
          </a:endParaRPr>
        </a:p>
      </dgm:t>
    </dgm:pt>
    <dgm:pt modelId="{ADD49450-8997-43DD-8A53-5CD284CF75F5}" type="sibTrans" cxnId="{1453F848-B43C-4E76-885A-9D5AD2752EF8}">
      <dgm:prSet/>
      <dgm:spPr/>
      <dgm:t>
        <a:bodyPr/>
        <a:lstStyle/>
        <a:p>
          <a:endParaRPr lang="en-US" sz="2000">
            <a:solidFill>
              <a:schemeClr val="accent5">
                <a:lumMod val="50000"/>
              </a:schemeClr>
            </a:solidFill>
          </a:endParaRPr>
        </a:p>
      </dgm:t>
    </dgm:pt>
    <dgm:pt modelId="{3440853B-FDB3-481B-8A2D-4A2317404FF3}">
      <dgm:prSet phldrT="[Text]" custT="1"/>
      <dgm:spPr/>
      <dgm:t>
        <a:bodyPr/>
        <a:lstStyle/>
        <a:p>
          <a:r>
            <a:rPr lang="en-US" sz="1200" dirty="0">
              <a:solidFill>
                <a:schemeClr val="accent5">
                  <a:lumMod val="50000"/>
                </a:schemeClr>
              </a:solidFill>
            </a:rPr>
            <a:t>Root Cause Analysis in Improve phase</a:t>
          </a:r>
        </a:p>
      </dgm:t>
    </dgm:pt>
    <dgm:pt modelId="{6B81112A-9F6E-46C6-AA89-8AB8963C0CB1}" type="parTrans" cxnId="{2B6D3352-FE1B-43D8-AF7F-E583EC51F71E}">
      <dgm:prSet/>
      <dgm:spPr/>
      <dgm:t>
        <a:bodyPr/>
        <a:lstStyle/>
        <a:p>
          <a:endParaRPr lang="en-US" sz="2000">
            <a:solidFill>
              <a:schemeClr val="accent5">
                <a:lumMod val="50000"/>
              </a:schemeClr>
            </a:solidFill>
          </a:endParaRPr>
        </a:p>
      </dgm:t>
    </dgm:pt>
    <dgm:pt modelId="{F97C34DB-AD5D-437A-B6AC-FF7F267324E5}" type="sibTrans" cxnId="{2B6D3352-FE1B-43D8-AF7F-E583EC51F71E}">
      <dgm:prSet/>
      <dgm:spPr/>
      <dgm:t>
        <a:bodyPr/>
        <a:lstStyle/>
        <a:p>
          <a:endParaRPr lang="en-US" sz="2000">
            <a:solidFill>
              <a:schemeClr val="accent5">
                <a:lumMod val="50000"/>
              </a:schemeClr>
            </a:solidFill>
          </a:endParaRPr>
        </a:p>
      </dgm:t>
    </dgm:pt>
    <dgm:pt modelId="{2F2DD145-C91C-4C1F-B814-D2A206D7346A}">
      <dgm:prSet phldrT="[Text]" custT="1"/>
      <dgm:spPr/>
      <dgm:t>
        <a:bodyPr/>
        <a:lstStyle/>
        <a:p>
          <a:r>
            <a:rPr lang="en-US" sz="1200" dirty="0">
              <a:solidFill>
                <a:schemeClr val="accent5">
                  <a:lumMod val="50000"/>
                </a:schemeClr>
              </a:solidFill>
            </a:rPr>
            <a:t>Validation</a:t>
          </a:r>
        </a:p>
      </dgm:t>
    </dgm:pt>
    <dgm:pt modelId="{F670E36A-F4BE-476F-9EA7-55AD7A6537CD}" type="parTrans" cxnId="{E72A1326-082A-4778-97A4-65EBA6241ECF}">
      <dgm:prSet/>
      <dgm:spPr/>
      <dgm:t>
        <a:bodyPr/>
        <a:lstStyle/>
        <a:p>
          <a:endParaRPr lang="en-US" sz="2000">
            <a:solidFill>
              <a:schemeClr val="accent5">
                <a:lumMod val="50000"/>
              </a:schemeClr>
            </a:solidFill>
          </a:endParaRPr>
        </a:p>
      </dgm:t>
    </dgm:pt>
    <dgm:pt modelId="{EFF5BF2F-2774-4FB3-96BC-D857B01BA260}" type="sibTrans" cxnId="{E72A1326-082A-4778-97A4-65EBA6241ECF}">
      <dgm:prSet/>
      <dgm:spPr/>
      <dgm:t>
        <a:bodyPr/>
        <a:lstStyle/>
        <a:p>
          <a:endParaRPr lang="en-US" sz="2000">
            <a:solidFill>
              <a:schemeClr val="accent5">
                <a:lumMod val="50000"/>
              </a:schemeClr>
            </a:solidFill>
          </a:endParaRPr>
        </a:p>
      </dgm:t>
    </dgm:pt>
    <dgm:pt modelId="{72C49786-2D5C-4B9B-895C-EFE064E0480A}">
      <dgm:prSet phldrT="[Text]" custT="1"/>
      <dgm:spPr/>
      <dgm:t>
        <a:bodyPr/>
        <a:lstStyle/>
        <a:p>
          <a:r>
            <a:rPr lang="en-US" sz="1200" dirty="0">
              <a:solidFill>
                <a:schemeClr val="accent5">
                  <a:lumMod val="50000"/>
                </a:schemeClr>
              </a:solidFill>
            </a:rPr>
            <a:t>Change control</a:t>
          </a:r>
        </a:p>
      </dgm:t>
    </dgm:pt>
    <dgm:pt modelId="{B19D3049-DBE0-4661-8A20-B1BA641B0A82}" type="parTrans" cxnId="{BCB0341F-4DAE-4D9F-AA8E-98AFB3516D51}">
      <dgm:prSet/>
      <dgm:spPr/>
      <dgm:t>
        <a:bodyPr/>
        <a:lstStyle/>
        <a:p>
          <a:endParaRPr lang="en-US"/>
        </a:p>
      </dgm:t>
    </dgm:pt>
    <dgm:pt modelId="{FFD9A00A-EFCA-43C4-A202-811F0148D275}" type="sibTrans" cxnId="{BCB0341F-4DAE-4D9F-AA8E-98AFB3516D51}">
      <dgm:prSet/>
      <dgm:spPr/>
      <dgm:t>
        <a:bodyPr/>
        <a:lstStyle/>
        <a:p>
          <a:endParaRPr lang="en-US"/>
        </a:p>
      </dgm:t>
    </dgm:pt>
    <dgm:pt modelId="{02FCBE0B-532C-4EB9-B521-80AAF2BE8480}" type="pres">
      <dgm:prSet presAssocID="{8980D34B-DBFF-4FA3-928C-CF1349A4CDC6}" presName="Name0" presStyleCnt="0">
        <dgm:presLayoutVars>
          <dgm:dir/>
          <dgm:animLvl val="lvl"/>
          <dgm:resizeHandles val="exact"/>
        </dgm:presLayoutVars>
      </dgm:prSet>
      <dgm:spPr/>
      <dgm:t>
        <a:bodyPr/>
        <a:lstStyle/>
        <a:p>
          <a:endParaRPr lang="en-US"/>
        </a:p>
      </dgm:t>
    </dgm:pt>
    <dgm:pt modelId="{6BA43BC3-FD3C-41D5-A36E-A672889BD2A9}" type="pres">
      <dgm:prSet presAssocID="{D213BE92-6F59-4C4F-A361-1DC2D7B4FCED}" presName="compositeNode" presStyleCnt="0">
        <dgm:presLayoutVars>
          <dgm:bulletEnabled val="1"/>
        </dgm:presLayoutVars>
      </dgm:prSet>
      <dgm:spPr/>
    </dgm:pt>
    <dgm:pt modelId="{55EFB289-A8AF-4385-BF56-5B41E998A1BF}" type="pres">
      <dgm:prSet presAssocID="{D213BE92-6F59-4C4F-A361-1DC2D7B4FCED}" presName="bgRect" presStyleLbl="node1" presStyleIdx="0" presStyleCnt="4"/>
      <dgm:spPr/>
      <dgm:t>
        <a:bodyPr/>
        <a:lstStyle/>
        <a:p>
          <a:endParaRPr lang="en-US"/>
        </a:p>
      </dgm:t>
    </dgm:pt>
    <dgm:pt modelId="{3F96B3D9-5A89-41C2-A937-6EA39F5787FA}" type="pres">
      <dgm:prSet presAssocID="{D213BE92-6F59-4C4F-A361-1DC2D7B4FCED}" presName="parentNode" presStyleLbl="node1" presStyleIdx="0" presStyleCnt="4">
        <dgm:presLayoutVars>
          <dgm:chMax val="0"/>
          <dgm:bulletEnabled val="1"/>
        </dgm:presLayoutVars>
      </dgm:prSet>
      <dgm:spPr/>
      <dgm:t>
        <a:bodyPr/>
        <a:lstStyle/>
        <a:p>
          <a:endParaRPr lang="en-US"/>
        </a:p>
      </dgm:t>
    </dgm:pt>
    <dgm:pt modelId="{8D9EB24D-E659-4ADE-A9C6-554463FA70DE}" type="pres">
      <dgm:prSet presAssocID="{D213BE92-6F59-4C4F-A361-1DC2D7B4FCED}" presName="childNode" presStyleLbl="node1" presStyleIdx="0" presStyleCnt="4">
        <dgm:presLayoutVars>
          <dgm:bulletEnabled val="1"/>
        </dgm:presLayoutVars>
      </dgm:prSet>
      <dgm:spPr/>
      <dgm:t>
        <a:bodyPr/>
        <a:lstStyle/>
        <a:p>
          <a:endParaRPr lang="en-US"/>
        </a:p>
      </dgm:t>
    </dgm:pt>
    <dgm:pt modelId="{92639439-10A2-4382-BA14-972328960B1C}" type="pres">
      <dgm:prSet presAssocID="{32EAA0B4-2FAB-4DD7-B312-F59F270D0F1D}" presName="hSp" presStyleCnt="0"/>
      <dgm:spPr/>
    </dgm:pt>
    <dgm:pt modelId="{F85E3814-B836-44CB-A770-686E0CA184CE}" type="pres">
      <dgm:prSet presAssocID="{32EAA0B4-2FAB-4DD7-B312-F59F270D0F1D}" presName="vProcSp" presStyleCnt="0"/>
      <dgm:spPr/>
    </dgm:pt>
    <dgm:pt modelId="{B3956CC0-7476-409E-921F-A7A05AED7901}" type="pres">
      <dgm:prSet presAssocID="{32EAA0B4-2FAB-4DD7-B312-F59F270D0F1D}" presName="vSp1" presStyleCnt="0"/>
      <dgm:spPr/>
    </dgm:pt>
    <dgm:pt modelId="{3401D550-4CE6-4A3B-9A84-87794E4E0094}" type="pres">
      <dgm:prSet presAssocID="{32EAA0B4-2FAB-4DD7-B312-F59F270D0F1D}" presName="simulatedConn" presStyleLbl="solidFgAcc1" presStyleIdx="0" presStyleCnt="3"/>
      <dgm:spPr/>
    </dgm:pt>
    <dgm:pt modelId="{A11C2DA6-21B1-4E2F-B25B-1F73A9D82558}" type="pres">
      <dgm:prSet presAssocID="{32EAA0B4-2FAB-4DD7-B312-F59F270D0F1D}" presName="vSp2" presStyleCnt="0"/>
      <dgm:spPr/>
    </dgm:pt>
    <dgm:pt modelId="{3D41E241-2FD2-4B66-BCAA-0512232038C1}" type="pres">
      <dgm:prSet presAssocID="{32EAA0B4-2FAB-4DD7-B312-F59F270D0F1D}" presName="sibTrans" presStyleCnt="0"/>
      <dgm:spPr/>
    </dgm:pt>
    <dgm:pt modelId="{0DC606EE-80D9-4F49-9AF7-A90557B4F890}" type="pres">
      <dgm:prSet presAssocID="{C1F806ED-4E1C-4B86-82A9-E8088E18C796}" presName="compositeNode" presStyleCnt="0">
        <dgm:presLayoutVars>
          <dgm:bulletEnabled val="1"/>
        </dgm:presLayoutVars>
      </dgm:prSet>
      <dgm:spPr/>
    </dgm:pt>
    <dgm:pt modelId="{62CC3BDD-B660-4688-A8E9-17964474C8AC}" type="pres">
      <dgm:prSet presAssocID="{C1F806ED-4E1C-4B86-82A9-E8088E18C796}" presName="bgRect" presStyleLbl="node1" presStyleIdx="1" presStyleCnt="4"/>
      <dgm:spPr/>
      <dgm:t>
        <a:bodyPr/>
        <a:lstStyle/>
        <a:p>
          <a:endParaRPr lang="en-US"/>
        </a:p>
      </dgm:t>
    </dgm:pt>
    <dgm:pt modelId="{02849786-C691-47D0-9440-34989BF2146C}" type="pres">
      <dgm:prSet presAssocID="{C1F806ED-4E1C-4B86-82A9-E8088E18C796}" presName="parentNode" presStyleLbl="node1" presStyleIdx="1" presStyleCnt="4">
        <dgm:presLayoutVars>
          <dgm:chMax val="0"/>
          <dgm:bulletEnabled val="1"/>
        </dgm:presLayoutVars>
      </dgm:prSet>
      <dgm:spPr/>
      <dgm:t>
        <a:bodyPr/>
        <a:lstStyle/>
        <a:p>
          <a:endParaRPr lang="en-US"/>
        </a:p>
      </dgm:t>
    </dgm:pt>
    <dgm:pt modelId="{8C574A0F-563D-4529-9EF1-D8087DDD62BB}" type="pres">
      <dgm:prSet presAssocID="{C1F806ED-4E1C-4B86-82A9-E8088E18C796}" presName="childNode" presStyleLbl="node1" presStyleIdx="1" presStyleCnt="4">
        <dgm:presLayoutVars>
          <dgm:bulletEnabled val="1"/>
        </dgm:presLayoutVars>
      </dgm:prSet>
      <dgm:spPr/>
      <dgm:t>
        <a:bodyPr/>
        <a:lstStyle/>
        <a:p>
          <a:endParaRPr lang="en-US"/>
        </a:p>
      </dgm:t>
    </dgm:pt>
    <dgm:pt modelId="{142BB83A-AF0B-4EDA-A6B5-F023C1941442}" type="pres">
      <dgm:prSet presAssocID="{FD4B0096-348B-4CFF-9532-AD50DF6EE455}" presName="hSp" presStyleCnt="0"/>
      <dgm:spPr/>
    </dgm:pt>
    <dgm:pt modelId="{59DEC886-9F27-40E2-A4A0-73B1DC139862}" type="pres">
      <dgm:prSet presAssocID="{FD4B0096-348B-4CFF-9532-AD50DF6EE455}" presName="vProcSp" presStyleCnt="0"/>
      <dgm:spPr/>
    </dgm:pt>
    <dgm:pt modelId="{22B15A6A-4A5A-4372-8B98-451F607B7042}" type="pres">
      <dgm:prSet presAssocID="{FD4B0096-348B-4CFF-9532-AD50DF6EE455}" presName="vSp1" presStyleCnt="0"/>
      <dgm:spPr/>
    </dgm:pt>
    <dgm:pt modelId="{A08F156C-FE0D-43EC-891C-03FEE2F2E460}" type="pres">
      <dgm:prSet presAssocID="{FD4B0096-348B-4CFF-9532-AD50DF6EE455}" presName="simulatedConn" presStyleLbl="solidFgAcc1" presStyleIdx="1" presStyleCnt="3"/>
      <dgm:spPr/>
    </dgm:pt>
    <dgm:pt modelId="{4382EC69-0C5C-4770-9BF9-3B15EC5091D1}" type="pres">
      <dgm:prSet presAssocID="{FD4B0096-348B-4CFF-9532-AD50DF6EE455}" presName="vSp2" presStyleCnt="0"/>
      <dgm:spPr/>
    </dgm:pt>
    <dgm:pt modelId="{F27D5132-5152-4F43-BCF9-EAC80038F07F}" type="pres">
      <dgm:prSet presAssocID="{FD4B0096-348B-4CFF-9532-AD50DF6EE455}" presName="sibTrans" presStyleCnt="0"/>
      <dgm:spPr/>
    </dgm:pt>
    <dgm:pt modelId="{7F6E2304-8571-468E-A21D-B350D607B207}" type="pres">
      <dgm:prSet presAssocID="{B66E61A3-E947-4084-A715-769BFA73B178}" presName="compositeNode" presStyleCnt="0">
        <dgm:presLayoutVars>
          <dgm:bulletEnabled val="1"/>
        </dgm:presLayoutVars>
      </dgm:prSet>
      <dgm:spPr/>
    </dgm:pt>
    <dgm:pt modelId="{49610140-477F-4F99-88DC-CE269C7D8E42}" type="pres">
      <dgm:prSet presAssocID="{B66E61A3-E947-4084-A715-769BFA73B178}" presName="bgRect" presStyleLbl="node1" presStyleIdx="2" presStyleCnt="4"/>
      <dgm:spPr/>
      <dgm:t>
        <a:bodyPr/>
        <a:lstStyle/>
        <a:p>
          <a:endParaRPr lang="en-US"/>
        </a:p>
      </dgm:t>
    </dgm:pt>
    <dgm:pt modelId="{C73A5B9C-63BE-4DBC-944B-70EF6BF58A71}" type="pres">
      <dgm:prSet presAssocID="{B66E61A3-E947-4084-A715-769BFA73B178}" presName="parentNode" presStyleLbl="node1" presStyleIdx="2" presStyleCnt="4">
        <dgm:presLayoutVars>
          <dgm:chMax val="0"/>
          <dgm:bulletEnabled val="1"/>
        </dgm:presLayoutVars>
      </dgm:prSet>
      <dgm:spPr/>
      <dgm:t>
        <a:bodyPr/>
        <a:lstStyle/>
        <a:p>
          <a:endParaRPr lang="en-US"/>
        </a:p>
      </dgm:t>
    </dgm:pt>
    <dgm:pt modelId="{35329712-EFB5-4EF2-9381-E5D52CDA0F72}" type="pres">
      <dgm:prSet presAssocID="{B66E61A3-E947-4084-A715-769BFA73B178}" presName="childNode" presStyleLbl="node1" presStyleIdx="2" presStyleCnt="4">
        <dgm:presLayoutVars>
          <dgm:bulletEnabled val="1"/>
        </dgm:presLayoutVars>
      </dgm:prSet>
      <dgm:spPr/>
      <dgm:t>
        <a:bodyPr/>
        <a:lstStyle/>
        <a:p>
          <a:endParaRPr lang="en-US"/>
        </a:p>
      </dgm:t>
    </dgm:pt>
    <dgm:pt modelId="{25BDFD7D-691E-4360-8B45-8EB3888C8AE7}" type="pres">
      <dgm:prSet presAssocID="{474D3D53-6F61-46DF-91C4-AD21C08CFC3A}" presName="hSp" presStyleCnt="0"/>
      <dgm:spPr/>
    </dgm:pt>
    <dgm:pt modelId="{CD14ADDD-A324-48D0-9B97-4214914AA5BF}" type="pres">
      <dgm:prSet presAssocID="{474D3D53-6F61-46DF-91C4-AD21C08CFC3A}" presName="vProcSp" presStyleCnt="0"/>
      <dgm:spPr/>
    </dgm:pt>
    <dgm:pt modelId="{4CB36C70-DC70-4BB9-B175-7AB39DDF778D}" type="pres">
      <dgm:prSet presAssocID="{474D3D53-6F61-46DF-91C4-AD21C08CFC3A}" presName="vSp1" presStyleCnt="0"/>
      <dgm:spPr/>
    </dgm:pt>
    <dgm:pt modelId="{65C94F77-3E19-4805-8730-2E85E8724073}" type="pres">
      <dgm:prSet presAssocID="{474D3D53-6F61-46DF-91C4-AD21C08CFC3A}" presName="simulatedConn" presStyleLbl="solidFgAcc1" presStyleIdx="2" presStyleCnt="3"/>
      <dgm:spPr/>
    </dgm:pt>
    <dgm:pt modelId="{FF8C2D8C-14EE-4592-9471-F29C0D4B10B6}" type="pres">
      <dgm:prSet presAssocID="{474D3D53-6F61-46DF-91C4-AD21C08CFC3A}" presName="vSp2" presStyleCnt="0"/>
      <dgm:spPr/>
    </dgm:pt>
    <dgm:pt modelId="{C65DDCEC-81D1-4A43-B857-81044D9DBC67}" type="pres">
      <dgm:prSet presAssocID="{474D3D53-6F61-46DF-91C4-AD21C08CFC3A}" presName="sibTrans" presStyleCnt="0"/>
      <dgm:spPr/>
    </dgm:pt>
    <dgm:pt modelId="{46D8E86B-F756-4C97-90DA-C3510D7D0DC9}" type="pres">
      <dgm:prSet presAssocID="{CD9A5D54-D96B-43F4-85ED-7A7901660C28}" presName="compositeNode" presStyleCnt="0">
        <dgm:presLayoutVars>
          <dgm:bulletEnabled val="1"/>
        </dgm:presLayoutVars>
      </dgm:prSet>
      <dgm:spPr/>
    </dgm:pt>
    <dgm:pt modelId="{9EC8AAE2-5E68-4026-86CF-511183EF60BD}" type="pres">
      <dgm:prSet presAssocID="{CD9A5D54-D96B-43F4-85ED-7A7901660C28}" presName="bgRect" presStyleLbl="node1" presStyleIdx="3" presStyleCnt="4" custLinFactNeighborX="-1396" custLinFactNeighborY="1018"/>
      <dgm:spPr/>
      <dgm:t>
        <a:bodyPr/>
        <a:lstStyle/>
        <a:p>
          <a:endParaRPr lang="en-US"/>
        </a:p>
      </dgm:t>
    </dgm:pt>
    <dgm:pt modelId="{39EA0F36-832D-4446-8277-1B7D0A6041C1}" type="pres">
      <dgm:prSet presAssocID="{CD9A5D54-D96B-43F4-85ED-7A7901660C28}" presName="parentNode" presStyleLbl="node1" presStyleIdx="3" presStyleCnt="4">
        <dgm:presLayoutVars>
          <dgm:chMax val="0"/>
          <dgm:bulletEnabled val="1"/>
        </dgm:presLayoutVars>
      </dgm:prSet>
      <dgm:spPr/>
      <dgm:t>
        <a:bodyPr/>
        <a:lstStyle/>
        <a:p>
          <a:endParaRPr lang="en-US"/>
        </a:p>
      </dgm:t>
    </dgm:pt>
    <dgm:pt modelId="{E942A203-352F-4F51-B52F-CDB060A8098D}" type="pres">
      <dgm:prSet presAssocID="{CD9A5D54-D96B-43F4-85ED-7A7901660C28}" presName="childNode" presStyleLbl="node1" presStyleIdx="3" presStyleCnt="4">
        <dgm:presLayoutVars>
          <dgm:bulletEnabled val="1"/>
        </dgm:presLayoutVars>
      </dgm:prSet>
      <dgm:spPr/>
      <dgm:t>
        <a:bodyPr/>
        <a:lstStyle/>
        <a:p>
          <a:endParaRPr lang="en-US"/>
        </a:p>
      </dgm:t>
    </dgm:pt>
  </dgm:ptLst>
  <dgm:cxnLst>
    <dgm:cxn modelId="{2D84CAB6-F2BC-44DE-BC02-3BF94C209652}" type="presOf" srcId="{FF8AF6A0-8371-4894-8F58-BDCFE3F87F26}" destId="{8C574A0F-563D-4529-9EF1-D8087DDD62BB}" srcOrd="0" destOrd="10" presId="urn:microsoft.com/office/officeart/2005/8/layout/hProcess7"/>
    <dgm:cxn modelId="{E96813D1-E874-4032-922F-279732C5296F}" type="presOf" srcId="{4DF72AA2-9C78-4A3F-8D40-101F79134775}" destId="{8C574A0F-563D-4529-9EF1-D8087DDD62BB}" srcOrd="0" destOrd="3" presId="urn:microsoft.com/office/officeart/2005/8/layout/hProcess7"/>
    <dgm:cxn modelId="{CB63635E-9656-42C3-9D8C-044D6B22DE43}" type="presOf" srcId="{B66E61A3-E947-4084-A715-769BFA73B178}" destId="{49610140-477F-4F99-88DC-CE269C7D8E42}" srcOrd="0" destOrd="0" presId="urn:microsoft.com/office/officeart/2005/8/layout/hProcess7"/>
    <dgm:cxn modelId="{E4D9CB95-D11B-4E25-9580-1E24651482DE}" srcId="{B66E61A3-E947-4084-A715-769BFA73B178}" destId="{2C050500-D7DD-42DC-9BC1-0EF9507629B9}" srcOrd="0" destOrd="0" parTransId="{8244CE2D-74D3-4F2A-8126-1E60AB04A356}" sibTransId="{31CC40EB-48B6-4E86-AEF4-4FE98CEA138C}"/>
    <dgm:cxn modelId="{AEA8738E-80BD-43E3-AB92-722145197DA7}" srcId="{C1F806ED-4E1C-4B86-82A9-E8088E18C796}" destId="{BC5CB612-28F0-4C23-BFEE-B37FDD9A1163}" srcOrd="8" destOrd="0" parTransId="{6FEB39F1-D57A-421A-9329-8ED213F99F00}" sibTransId="{CD53656E-CDE2-4B9F-A187-AB17356CE778}"/>
    <dgm:cxn modelId="{7E3EC802-E05E-42C9-AA30-3BDD2F665976}" srcId="{D213BE92-6F59-4C4F-A361-1DC2D7B4FCED}" destId="{D510E9D8-3029-49CB-B3CA-F886316D3950}" srcOrd="6" destOrd="0" parTransId="{8B23597C-95F7-42F6-9D0F-8FB33D998321}" sibTransId="{28456B38-8CC0-4089-9DBD-B31D4FC8AD39}"/>
    <dgm:cxn modelId="{103456D4-50D0-475F-8183-877CDF2EE5FF}" type="presOf" srcId="{EC80D402-9932-4304-9FBB-80287560B95A}" destId="{35329712-EFB5-4EF2-9381-E5D52CDA0F72}" srcOrd="0" destOrd="6" presId="urn:microsoft.com/office/officeart/2005/8/layout/hProcess7"/>
    <dgm:cxn modelId="{B37EC09B-B3CF-4635-86DD-CE58E63C2263}" type="presOf" srcId="{F23F8B83-8CE2-4E91-9EDF-48DD855B258A}" destId="{8C574A0F-563D-4529-9EF1-D8087DDD62BB}" srcOrd="0" destOrd="1" presId="urn:microsoft.com/office/officeart/2005/8/layout/hProcess7"/>
    <dgm:cxn modelId="{BCB0341F-4DAE-4D9F-AA8E-98AFB3516D51}" srcId="{CD9A5D54-D96B-43F4-85ED-7A7901660C28}" destId="{72C49786-2D5C-4B9B-895C-EFE064E0480A}" srcOrd="3" destOrd="0" parTransId="{B19D3049-DBE0-4661-8A20-B1BA641B0A82}" sibTransId="{FFD9A00A-EFCA-43C4-A202-811F0148D275}"/>
    <dgm:cxn modelId="{713707D4-0C74-4826-B699-56372D8AE060}" srcId="{D213BE92-6F59-4C4F-A361-1DC2D7B4FCED}" destId="{BF365B6D-D92D-4156-910F-CDAF1B20887D}" srcOrd="3" destOrd="0" parTransId="{1C8C38CA-1D9B-4DFB-B7C6-696C1E4C85B5}" sibTransId="{14B90F3A-EFE5-4D88-8AC3-A196CD00E7F3}"/>
    <dgm:cxn modelId="{39F75F56-213D-4B5B-9E2A-728A7D17E8E4}" srcId="{8980D34B-DBFF-4FA3-928C-CF1349A4CDC6}" destId="{D213BE92-6F59-4C4F-A361-1DC2D7B4FCED}" srcOrd="0" destOrd="0" parTransId="{0147B8D4-D649-42E2-9425-7A90940877F2}" sibTransId="{32EAA0B4-2FAB-4DD7-B312-F59F270D0F1D}"/>
    <dgm:cxn modelId="{2FD08557-9BA4-45D6-AC50-4F4A0F2C1298}" srcId="{B66E61A3-E947-4084-A715-769BFA73B178}" destId="{269FE834-B995-4A8D-AD1C-E8BE765FDAA2}" srcOrd="1" destOrd="0" parTransId="{8B131F3A-1573-409D-9F57-D93A906900C5}" sibTransId="{A27D2374-D120-487E-AACB-079A6ABBC40B}"/>
    <dgm:cxn modelId="{D063A9A7-4B63-4E07-BB19-8720675EEC05}" srcId="{B66E61A3-E947-4084-A715-769BFA73B178}" destId="{1DD9A0F8-AF8F-4A9A-8362-F41B22B3D94B}" srcOrd="2" destOrd="0" parTransId="{C3C275D0-C703-40A0-807E-7364CE21D2A2}" sibTransId="{76AFCA32-4A8F-4589-AF3A-824986F4B637}"/>
    <dgm:cxn modelId="{4E045392-C288-4CFE-8CD0-88953A5E4627}" type="presOf" srcId="{9DDA5A20-45B5-46AD-8E68-D9C1900EBAE7}" destId="{35329712-EFB5-4EF2-9381-E5D52CDA0F72}" srcOrd="0" destOrd="5" presId="urn:microsoft.com/office/officeart/2005/8/layout/hProcess7"/>
    <dgm:cxn modelId="{753D3034-A5C8-4F8A-A88D-13495CC510B2}" type="presOf" srcId="{8980D34B-DBFF-4FA3-928C-CF1349A4CDC6}" destId="{02FCBE0B-532C-4EB9-B521-80AAF2BE8480}" srcOrd="0" destOrd="0" presId="urn:microsoft.com/office/officeart/2005/8/layout/hProcess7"/>
    <dgm:cxn modelId="{3A5EEF16-BC56-4BC0-B617-3A2CD1891F04}" type="presOf" srcId="{688DE1FB-EBFB-4A46-A7F8-871590A2A994}" destId="{35329712-EFB5-4EF2-9381-E5D52CDA0F72}" srcOrd="0" destOrd="4" presId="urn:microsoft.com/office/officeart/2005/8/layout/hProcess7"/>
    <dgm:cxn modelId="{2B6D3352-FE1B-43D8-AF7F-E583EC51F71E}" srcId="{CD9A5D54-D96B-43F4-85ED-7A7901660C28}" destId="{3440853B-FDB3-481B-8A2D-4A2317404FF3}" srcOrd="1" destOrd="0" parTransId="{6B81112A-9F6E-46C6-AA89-8AB8963C0CB1}" sibTransId="{F97C34DB-AD5D-437A-B6AC-FF7F267324E5}"/>
    <dgm:cxn modelId="{769E8B3F-6E6C-4F60-A648-A98875A296E8}" type="presOf" srcId="{3440853B-FDB3-481B-8A2D-4A2317404FF3}" destId="{E942A203-352F-4F51-B52F-CDB060A8098D}" srcOrd="0" destOrd="1" presId="urn:microsoft.com/office/officeart/2005/8/layout/hProcess7"/>
    <dgm:cxn modelId="{E72A1326-082A-4778-97A4-65EBA6241ECF}" srcId="{CD9A5D54-D96B-43F4-85ED-7A7901660C28}" destId="{2F2DD145-C91C-4C1F-B814-D2A206D7346A}" srcOrd="2" destOrd="0" parTransId="{F670E36A-F4BE-476F-9EA7-55AD7A6537CD}" sibTransId="{EFF5BF2F-2774-4FB3-96BC-D857B01BA260}"/>
    <dgm:cxn modelId="{22D3F6AC-94E9-4675-874B-EB81236E57ED}" srcId="{C1F806ED-4E1C-4B86-82A9-E8088E18C796}" destId="{FEBE488A-DEBF-47A3-8E1A-1B1F5244F131}" srcOrd="4" destOrd="0" parTransId="{77B47077-2851-48AB-954F-B9D2A6DFF698}" sibTransId="{47BD2464-7F41-4F81-8485-DC80EF067801}"/>
    <dgm:cxn modelId="{9EFDB9EC-3E65-42E1-91A2-F0101E3BBC7B}" type="presOf" srcId="{1AEC77CF-3430-4A36-A677-63797C455780}" destId="{8C574A0F-563D-4529-9EF1-D8087DDD62BB}" srcOrd="0" destOrd="9" presId="urn:microsoft.com/office/officeart/2005/8/layout/hProcess7"/>
    <dgm:cxn modelId="{CA2CE09B-E23C-4B76-AF70-207E718285E8}" type="presOf" srcId="{0B810CE5-09CD-4285-86D2-A2DD72D02689}" destId="{E942A203-352F-4F51-B52F-CDB060A8098D}" srcOrd="0" destOrd="0" presId="urn:microsoft.com/office/officeart/2005/8/layout/hProcess7"/>
    <dgm:cxn modelId="{5615C835-A8BF-4373-89C6-6B3A2E04A9CE}" type="presOf" srcId="{2D3F3B88-DB48-4BA7-B894-4BCAB83C1549}" destId="{8D9EB24D-E659-4ADE-A9C6-554463FA70DE}" srcOrd="0" destOrd="4" presId="urn:microsoft.com/office/officeart/2005/8/layout/hProcess7"/>
    <dgm:cxn modelId="{7A4009E8-A45A-4CBF-9CF4-76D461829B78}" type="presOf" srcId="{0440C036-1BD1-40A1-8E87-D97220EEA583}" destId="{8C574A0F-563D-4529-9EF1-D8087DDD62BB}" srcOrd="0" destOrd="0" presId="urn:microsoft.com/office/officeart/2005/8/layout/hProcess7"/>
    <dgm:cxn modelId="{A63C26BB-7DE3-49BF-B0D6-940C3755E8B3}" srcId="{C1F806ED-4E1C-4B86-82A9-E8088E18C796}" destId="{0B0FB81E-A906-44A5-8546-168A9902B881}" srcOrd="5" destOrd="0" parTransId="{A725F201-481C-4233-8F5D-09E033948C6C}" sibTransId="{71C0F258-4B20-4845-B505-C687E9C4BA4E}"/>
    <dgm:cxn modelId="{9726CC92-3FC5-4849-AD9C-4266339FA7DB}" type="presOf" srcId="{2F2DD145-C91C-4C1F-B814-D2A206D7346A}" destId="{E942A203-352F-4F51-B52F-CDB060A8098D}" srcOrd="0" destOrd="2" presId="urn:microsoft.com/office/officeart/2005/8/layout/hProcess7"/>
    <dgm:cxn modelId="{A1CD134B-8B88-4564-AAFB-866DC58A673F}" type="presOf" srcId="{C1F806ED-4E1C-4B86-82A9-E8088E18C796}" destId="{62CC3BDD-B660-4688-A8E9-17964474C8AC}" srcOrd="0" destOrd="0" presId="urn:microsoft.com/office/officeart/2005/8/layout/hProcess7"/>
    <dgm:cxn modelId="{EB0213C1-CAD7-4C79-B04B-60CD9DE66596}" type="presOf" srcId="{4A7CA7B7-31BA-4BC1-BCA7-A60CEBD18147}" destId="{8C574A0F-563D-4529-9EF1-D8087DDD62BB}" srcOrd="0" destOrd="6" presId="urn:microsoft.com/office/officeart/2005/8/layout/hProcess7"/>
    <dgm:cxn modelId="{EF795F2D-83C9-44FF-9EBE-3138C2D73216}" type="presOf" srcId="{D510E9D8-3029-49CB-B3CA-F886316D3950}" destId="{8D9EB24D-E659-4ADE-A9C6-554463FA70DE}" srcOrd="0" destOrd="6" presId="urn:microsoft.com/office/officeart/2005/8/layout/hProcess7"/>
    <dgm:cxn modelId="{C34CC2C1-FC0D-4DF4-8132-39EFF020413F}" type="presOf" srcId="{C1F806ED-4E1C-4B86-82A9-E8088E18C796}" destId="{02849786-C691-47D0-9440-34989BF2146C}" srcOrd="1" destOrd="0" presId="urn:microsoft.com/office/officeart/2005/8/layout/hProcess7"/>
    <dgm:cxn modelId="{EE9558BC-BB4A-44DB-900C-5890E8E62C4F}" type="presOf" srcId="{74C1A083-AB6B-431E-87F8-396DDE84BD6F}" destId="{8D9EB24D-E659-4ADE-A9C6-554463FA70DE}" srcOrd="0" destOrd="2" presId="urn:microsoft.com/office/officeart/2005/8/layout/hProcess7"/>
    <dgm:cxn modelId="{C31F9CCD-ED2E-43B8-BC3F-BBECC6AE8C63}" type="presOf" srcId="{269FE834-B995-4A8D-AD1C-E8BE765FDAA2}" destId="{35329712-EFB5-4EF2-9381-E5D52CDA0F72}" srcOrd="0" destOrd="1" presId="urn:microsoft.com/office/officeart/2005/8/layout/hProcess7"/>
    <dgm:cxn modelId="{61D94146-25D7-4A56-9864-005D42C9C891}" srcId="{D213BE92-6F59-4C4F-A361-1DC2D7B4FCED}" destId="{91617C3E-732D-4510-B13E-BAFC66415137}" srcOrd="1" destOrd="0" parTransId="{DD1068EC-2F3B-47A5-A9E5-3725C5492AB1}" sibTransId="{5D061966-7B38-4F73-A469-7B919018E3FE}"/>
    <dgm:cxn modelId="{76820351-1FEC-41C4-A26C-358C2DFB4F98}" type="presOf" srcId="{D213BE92-6F59-4C4F-A361-1DC2D7B4FCED}" destId="{3F96B3D9-5A89-41C2-A937-6EA39F5787FA}" srcOrd="1" destOrd="0" presId="urn:microsoft.com/office/officeart/2005/8/layout/hProcess7"/>
    <dgm:cxn modelId="{8222801F-1A43-4ABA-AE6B-012CA667FF60}" type="presOf" srcId="{CDC050FD-0498-410A-9762-D41B13EEA388}" destId="{8D9EB24D-E659-4ADE-A9C6-554463FA70DE}" srcOrd="0" destOrd="5" presId="urn:microsoft.com/office/officeart/2005/8/layout/hProcess7"/>
    <dgm:cxn modelId="{9B5B0B9F-9DB9-40A6-9BD6-112DC1A38B2A}" type="presOf" srcId="{340F70D9-D44C-4AD4-8EF4-379E2B723A08}" destId="{35329712-EFB5-4EF2-9381-E5D52CDA0F72}" srcOrd="0" destOrd="3" presId="urn:microsoft.com/office/officeart/2005/8/layout/hProcess7"/>
    <dgm:cxn modelId="{14E2F10D-B543-4BC4-AE86-C50ACDC16400}" type="presOf" srcId="{0B0FB81E-A906-44A5-8546-168A9902B881}" destId="{8C574A0F-563D-4529-9EF1-D8087DDD62BB}" srcOrd="0" destOrd="5" presId="urn:microsoft.com/office/officeart/2005/8/layout/hProcess7"/>
    <dgm:cxn modelId="{DF9741AD-E679-4F87-959E-9BFB58013966}" srcId="{8980D34B-DBFF-4FA3-928C-CF1349A4CDC6}" destId="{C1F806ED-4E1C-4B86-82A9-E8088E18C796}" srcOrd="1" destOrd="0" parTransId="{2A195D9C-970F-4085-B0A8-7A88059C280F}" sibTransId="{FD4B0096-348B-4CFF-9532-AD50DF6EE455}"/>
    <dgm:cxn modelId="{EC558AB2-5B8B-4AB3-8DAD-036E4E76B573}" type="presOf" srcId="{91617C3E-732D-4510-B13E-BAFC66415137}" destId="{8D9EB24D-E659-4ADE-A9C6-554463FA70DE}" srcOrd="0" destOrd="1" presId="urn:microsoft.com/office/officeart/2005/8/layout/hProcess7"/>
    <dgm:cxn modelId="{5136A5D1-D3C4-45E5-8B7C-E86793166E6D}" type="presOf" srcId="{72C49786-2D5C-4B9B-895C-EFE064E0480A}" destId="{E942A203-352F-4F51-B52F-CDB060A8098D}" srcOrd="0" destOrd="3" presId="urn:microsoft.com/office/officeart/2005/8/layout/hProcess7"/>
    <dgm:cxn modelId="{DC479500-5592-4F7B-A2CD-166546337AA5}" srcId="{C1F806ED-4E1C-4B86-82A9-E8088E18C796}" destId="{FF8AF6A0-8371-4894-8F58-BDCFE3F87F26}" srcOrd="10" destOrd="0" parTransId="{3E523AAE-CA37-4D65-B034-1B59B7366340}" sibTransId="{BFE09E51-797F-4DC0-A453-8D4B450EE0CF}"/>
    <dgm:cxn modelId="{FBE4AB4F-5359-4678-BE16-39829B31A483}" srcId="{D213BE92-6F59-4C4F-A361-1DC2D7B4FCED}" destId="{CDC050FD-0498-410A-9762-D41B13EEA388}" srcOrd="5" destOrd="0" parTransId="{73DD7535-23E1-41E4-A9DE-4E5A744A1E8D}" sibTransId="{B28AE238-C8A8-4BBA-AB47-2C07BA297A7E}"/>
    <dgm:cxn modelId="{4CC921B9-3FF0-4227-A19E-E4FFFC4B818B}" type="presOf" srcId="{25F8F895-9C5D-4087-B82E-FD61CAC53509}" destId="{8C574A0F-563D-4529-9EF1-D8087DDD62BB}" srcOrd="0" destOrd="7" presId="urn:microsoft.com/office/officeart/2005/8/layout/hProcess7"/>
    <dgm:cxn modelId="{47B0FA60-2E2C-4542-9DC6-5FF3D0C5014A}" type="presOf" srcId="{C2870C46-E3A0-465F-B6D4-AC5A9367CF87}" destId="{8D9EB24D-E659-4ADE-A9C6-554463FA70DE}" srcOrd="0" destOrd="0" presId="urn:microsoft.com/office/officeart/2005/8/layout/hProcess7"/>
    <dgm:cxn modelId="{AC4EF4FA-BA9F-48E5-B981-66C23413C380}" srcId="{B66E61A3-E947-4084-A715-769BFA73B178}" destId="{688DE1FB-EBFB-4A46-A7F8-871590A2A994}" srcOrd="4" destOrd="0" parTransId="{A09917BE-5CC0-42E4-8307-0A600BC905E3}" sibTransId="{8AAFA459-DE9D-4353-89A1-1D4418181A6E}"/>
    <dgm:cxn modelId="{9A9989A7-3698-4C89-99B5-9DB3849146ED}" type="presOf" srcId="{AC015083-65F8-4BB0-AE6D-C9F7F21170DF}" destId="{8C574A0F-563D-4529-9EF1-D8087DDD62BB}" srcOrd="0" destOrd="2" presId="urn:microsoft.com/office/officeart/2005/8/layout/hProcess7"/>
    <dgm:cxn modelId="{2DA68400-DA0F-4FC8-8A19-538E127ED4B9}" srcId="{C1F806ED-4E1C-4B86-82A9-E8088E18C796}" destId="{4A7CA7B7-31BA-4BC1-BCA7-A60CEBD18147}" srcOrd="6" destOrd="0" parTransId="{90A19C59-6620-453E-8D1F-C611B7B77B93}" sibTransId="{A7E7C1BC-78FA-4D01-8744-87CFE361C349}"/>
    <dgm:cxn modelId="{F7D57F8D-AAF2-41FE-B787-DBEBED0E1795}" type="presOf" srcId="{BF365B6D-D92D-4156-910F-CDAF1B20887D}" destId="{8D9EB24D-E659-4ADE-A9C6-554463FA70DE}" srcOrd="0" destOrd="3" presId="urn:microsoft.com/office/officeart/2005/8/layout/hProcess7"/>
    <dgm:cxn modelId="{76D1C14E-ADAE-4994-A039-2405C9F799B9}" srcId="{C1F806ED-4E1C-4B86-82A9-E8088E18C796}" destId="{25F8F895-9C5D-4087-B82E-FD61CAC53509}" srcOrd="7" destOrd="0" parTransId="{9FE8FCE5-25F4-49C9-87A4-74D8FD4A4CBD}" sibTransId="{7A17940C-5AB9-4CF5-A377-EC3951BDEA45}"/>
    <dgm:cxn modelId="{3038476F-954C-480C-839B-28BE33A70AE0}" srcId="{D213BE92-6F59-4C4F-A361-1DC2D7B4FCED}" destId="{2D3F3B88-DB48-4BA7-B894-4BCAB83C1549}" srcOrd="4" destOrd="0" parTransId="{AA633D77-5945-4BF7-A7D7-F9FA22AC1118}" sibTransId="{2D4905F4-A39C-43AE-8357-DEB7F6CDB345}"/>
    <dgm:cxn modelId="{481F6B6B-D216-42D6-8292-397B2394B0B9}" type="presOf" srcId="{1DD9A0F8-AF8F-4A9A-8362-F41B22B3D94B}" destId="{35329712-EFB5-4EF2-9381-E5D52CDA0F72}" srcOrd="0" destOrd="2" presId="urn:microsoft.com/office/officeart/2005/8/layout/hProcess7"/>
    <dgm:cxn modelId="{4A471D61-1C2E-49B9-A22F-E44DDC318B83}" type="presOf" srcId="{D213BE92-6F59-4C4F-A361-1DC2D7B4FCED}" destId="{55EFB289-A8AF-4385-BF56-5B41E998A1BF}" srcOrd="0" destOrd="0" presId="urn:microsoft.com/office/officeart/2005/8/layout/hProcess7"/>
    <dgm:cxn modelId="{E60D018C-4CFF-4FBE-9381-8851987A049F}" srcId="{CD9A5D54-D96B-43F4-85ED-7A7901660C28}" destId="{0B810CE5-09CD-4285-86D2-A2DD72D02689}" srcOrd="0" destOrd="0" parTransId="{03B2DF6D-993E-4323-9B55-0737088F084C}" sibTransId="{6F1B2C3B-6A73-4547-AB3A-88D6B5842C36}"/>
    <dgm:cxn modelId="{70D8CFA7-59D2-46B5-950D-FE0E0EB12D5E}" srcId="{B66E61A3-E947-4084-A715-769BFA73B178}" destId="{9DDA5A20-45B5-46AD-8E68-D9C1900EBAE7}" srcOrd="5" destOrd="0" parTransId="{A2286303-8430-4498-8C76-A73321D4E7BD}" sibTransId="{3C4A4B45-0F32-42DC-B2F6-C50FBE48301F}"/>
    <dgm:cxn modelId="{E48DB326-0931-4C54-B0AA-D39B4CA3D961}" srcId="{D213BE92-6F59-4C4F-A361-1DC2D7B4FCED}" destId="{C2870C46-E3A0-465F-B6D4-AC5A9367CF87}" srcOrd="0" destOrd="0" parTransId="{E35F4C5A-022D-475A-9E06-A60C3AC2E715}" sibTransId="{1FC10561-6388-40A4-BB90-6B1035BD6FCB}"/>
    <dgm:cxn modelId="{62722E89-E9C3-4A90-9D6D-8861C2CC50D3}" srcId="{C1F806ED-4E1C-4B86-82A9-E8088E18C796}" destId="{F23F8B83-8CE2-4E91-9EDF-48DD855B258A}" srcOrd="1" destOrd="0" parTransId="{F00E5495-3365-45BA-AC0A-FD37B553D451}" sibTransId="{112A6510-5EA1-4B3B-B379-F3510B33075E}"/>
    <dgm:cxn modelId="{B0AAFFD0-EBFA-492A-BF13-A5FC48DA3B45}" type="presOf" srcId="{CD9A5D54-D96B-43F4-85ED-7A7901660C28}" destId="{9EC8AAE2-5E68-4026-86CF-511183EF60BD}" srcOrd="0" destOrd="0" presId="urn:microsoft.com/office/officeart/2005/8/layout/hProcess7"/>
    <dgm:cxn modelId="{0EEFBE07-3A4F-48E1-A7E3-72756C727E32}" srcId="{C1F806ED-4E1C-4B86-82A9-E8088E18C796}" destId="{4DF72AA2-9C78-4A3F-8D40-101F79134775}" srcOrd="3" destOrd="0" parTransId="{3933F331-2962-40BD-AF07-4C06CF6C0FCF}" sibTransId="{136723BC-19F9-4673-A882-5E81F7D74E0F}"/>
    <dgm:cxn modelId="{9E22B151-C1AF-4096-983D-13D3054D10D9}" srcId="{C1F806ED-4E1C-4B86-82A9-E8088E18C796}" destId="{1AEC77CF-3430-4A36-A677-63797C455780}" srcOrd="9" destOrd="0" parTransId="{FA0C2D17-FD9D-4910-8780-30B7BBDD59F8}" sibTransId="{7627092B-F39E-492C-8B2E-D6E157DDB7F2}"/>
    <dgm:cxn modelId="{AC9C05A0-3CC2-49A1-A929-9C6931189646}" type="presOf" srcId="{2C050500-D7DD-42DC-9BC1-0EF9507629B9}" destId="{35329712-EFB5-4EF2-9381-E5D52CDA0F72}" srcOrd="0" destOrd="0" presId="urn:microsoft.com/office/officeart/2005/8/layout/hProcess7"/>
    <dgm:cxn modelId="{134AC2E4-DE71-47D8-8CA8-C145F6AFD72F}" type="presOf" srcId="{CD9A5D54-D96B-43F4-85ED-7A7901660C28}" destId="{39EA0F36-832D-4446-8277-1B7D0A6041C1}" srcOrd="1" destOrd="0" presId="urn:microsoft.com/office/officeart/2005/8/layout/hProcess7"/>
    <dgm:cxn modelId="{1453F848-B43C-4E76-885A-9D5AD2752EF8}" srcId="{B66E61A3-E947-4084-A715-769BFA73B178}" destId="{EC80D402-9932-4304-9FBB-80287560B95A}" srcOrd="6" destOrd="0" parTransId="{535612A8-DD5B-4D15-B916-94F1247A76FC}" sibTransId="{ADD49450-8997-43DD-8A53-5CD284CF75F5}"/>
    <dgm:cxn modelId="{56ED000F-C0E6-4EED-99C7-1565068F3074}" srcId="{8980D34B-DBFF-4FA3-928C-CF1349A4CDC6}" destId="{B66E61A3-E947-4084-A715-769BFA73B178}" srcOrd="2" destOrd="0" parTransId="{06DF57F8-430F-4AC8-A3DB-E19A9C17F006}" sibTransId="{474D3D53-6F61-46DF-91C4-AD21C08CFC3A}"/>
    <dgm:cxn modelId="{B6784482-4AB4-40B0-BCD4-989E59BA5292}" type="presOf" srcId="{FEBE488A-DEBF-47A3-8E1A-1B1F5244F131}" destId="{8C574A0F-563D-4529-9EF1-D8087DDD62BB}" srcOrd="0" destOrd="4" presId="urn:microsoft.com/office/officeart/2005/8/layout/hProcess7"/>
    <dgm:cxn modelId="{96B08D87-DC5A-4D28-AF3D-FB5D79A7DA7A}" srcId="{C1F806ED-4E1C-4B86-82A9-E8088E18C796}" destId="{0440C036-1BD1-40A1-8E87-D97220EEA583}" srcOrd="0" destOrd="0" parTransId="{36DF1D74-962F-45B3-9CFA-43F13ACED0C7}" sibTransId="{595BE49B-16CF-431E-8E29-92E99581ECDE}"/>
    <dgm:cxn modelId="{5911B3D6-C518-49E8-B6E6-4E362FD7CFD3}" type="presOf" srcId="{B66E61A3-E947-4084-A715-769BFA73B178}" destId="{C73A5B9C-63BE-4DBC-944B-70EF6BF58A71}" srcOrd="1" destOrd="0" presId="urn:microsoft.com/office/officeart/2005/8/layout/hProcess7"/>
    <dgm:cxn modelId="{384CB05D-F0B8-4928-8196-8A0354B96733}" srcId="{C1F806ED-4E1C-4B86-82A9-E8088E18C796}" destId="{AC015083-65F8-4BB0-AE6D-C9F7F21170DF}" srcOrd="2" destOrd="0" parTransId="{98CC8372-4564-46BA-9D5A-EF288B6BBB9A}" sibTransId="{9D6C206A-958D-4D48-AF35-D6B6EC547A54}"/>
    <dgm:cxn modelId="{CE6A63AF-A0AE-461E-8574-AB9B0A9370AE}" srcId="{D213BE92-6F59-4C4F-A361-1DC2D7B4FCED}" destId="{74C1A083-AB6B-431E-87F8-396DDE84BD6F}" srcOrd="2" destOrd="0" parTransId="{9AC93480-8AE5-4CFE-A153-49C4F68EAB5B}" sibTransId="{562D7E1C-C2B0-4B15-AB14-E7675BBB6DAE}"/>
    <dgm:cxn modelId="{CE1FCAEA-072E-4370-9265-52155134D3DC}" type="presOf" srcId="{BC5CB612-28F0-4C23-BFEE-B37FDD9A1163}" destId="{8C574A0F-563D-4529-9EF1-D8087DDD62BB}" srcOrd="0" destOrd="8" presId="urn:microsoft.com/office/officeart/2005/8/layout/hProcess7"/>
    <dgm:cxn modelId="{0FA808C1-7250-4448-87CD-812AD45BF5E8}" srcId="{B66E61A3-E947-4084-A715-769BFA73B178}" destId="{340F70D9-D44C-4AD4-8EF4-379E2B723A08}" srcOrd="3" destOrd="0" parTransId="{90B2C7F8-8328-4F6B-9D99-984D2B84683F}" sibTransId="{A27FB85C-3FD9-48E9-B005-274D8F9A40DC}"/>
    <dgm:cxn modelId="{1AE56554-F1C8-4DDF-BEB3-C78E2B71DA14}" srcId="{8980D34B-DBFF-4FA3-928C-CF1349A4CDC6}" destId="{CD9A5D54-D96B-43F4-85ED-7A7901660C28}" srcOrd="3" destOrd="0" parTransId="{A4A29BA0-08D3-4409-A57D-624546C9A386}" sibTransId="{3A069390-D05E-4707-A677-C196BAEF0585}"/>
    <dgm:cxn modelId="{AF4105B3-3613-47CF-9529-706FDDFC8AD0}" type="presParOf" srcId="{02FCBE0B-532C-4EB9-B521-80AAF2BE8480}" destId="{6BA43BC3-FD3C-41D5-A36E-A672889BD2A9}" srcOrd="0" destOrd="0" presId="urn:microsoft.com/office/officeart/2005/8/layout/hProcess7"/>
    <dgm:cxn modelId="{01AF6A85-1A76-4CF3-9915-090F199C9711}" type="presParOf" srcId="{6BA43BC3-FD3C-41D5-A36E-A672889BD2A9}" destId="{55EFB289-A8AF-4385-BF56-5B41E998A1BF}" srcOrd="0" destOrd="0" presId="urn:microsoft.com/office/officeart/2005/8/layout/hProcess7"/>
    <dgm:cxn modelId="{EBE8B9DA-CCA0-4887-9CE2-7E337810E6C6}" type="presParOf" srcId="{6BA43BC3-FD3C-41D5-A36E-A672889BD2A9}" destId="{3F96B3D9-5A89-41C2-A937-6EA39F5787FA}" srcOrd="1" destOrd="0" presId="urn:microsoft.com/office/officeart/2005/8/layout/hProcess7"/>
    <dgm:cxn modelId="{35949ACA-0E53-44FF-9352-0A8A5F08F437}" type="presParOf" srcId="{6BA43BC3-FD3C-41D5-A36E-A672889BD2A9}" destId="{8D9EB24D-E659-4ADE-A9C6-554463FA70DE}" srcOrd="2" destOrd="0" presId="urn:microsoft.com/office/officeart/2005/8/layout/hProcess7"/>
    <dgm:cxn modelId="{4156DDFC-9348-41D3-B33C-888225AA1E76}" type="presParOf" srcId="{02FCBE0B-532C-4EB9-B521-80AAF2BE8480}" destId="{92639439-10A2-4382-BA14-972328960B1C}" srcOrd="1" destOrd="0" presId="urn:microsoft.com/office/officeart/2005/8/layout/hProcess7"/>
    <dgm:cxn modelId="{4995108D-4AF8-49AE-9289-F2A4ABAFA4DF}" type="presParOf" srcId="{02FCBE0B-532C-4EB9-B521-80AAF2BE8480}" destId="{F85E3814-B836-44CB-A770-686E0CA184CE}" srcOrd="2" destOrd="0" presId="urn:microsoft.com/office/officeart/2005/8/layout/hProcess7"/>
    <dgm:cxn modelId="{60EEE7FB-90FD-484A-A64C-93D89E932A46}" type="presParOf" srcId="{F85E3814-B836-44CB-A770-686E0CA184CE}" destId="{B3956CC0-7476-409E-921F-A7A05AED7901}" srcOrd="0" destOrd="0" presId="urn:microsoft.com/office/officeart/2005/8/layout/hProcess7"/>
    <dgm:cxn modelId="{8DBCF09E-3E54-43A5-AB36-BC7BD858F1CF}" type="presParOf" srcId="{F85E3814-B836-44CB-A770-686E0CA184CE}" destId="{3401D550-4CE6-4A3B-9A84-87794E4E0094}" srcOrd="1" destOrd="0" presId="urn:microsoft.com/office/officeart/2005/8/layout/hProcess7"/>
    <dgm:cxn modelId="{693F75A8-71D6-42BD-BDBB-C4A7D639C8B1}" type="presParOf" srcId="{F85E3814-B836-44CB-A770-686E0CA184CE}" destId="{A11C2DA6-21B1-4E2F-B25B-1F73A9D82558}" srcOrd="2" destOrd="0" presId="urn:microsoft.com/office/officeart/2005/8/layout/hProcess7"/>
    <dgm:cxn modelId="{68591772-5780-42C8-A9C1-44E5844D4394}" type="presParOf" srcId="{02FCBE0B-532C-4EB9-B521-80AAF2BE8480}" destId="{3D41E241-2FD2-4B66-BCAA-0512232038C1}" srcOrd="3" destOrd="0" presId="urn:microsoft.com/office/officeart/2005/8/layout/hProcess7"/>
    <dgm:cxn modelId="{E72A1445-05DF-4EB2-82DC-6D3569018902}" type="presParOf" srcId="{02FCBE0B-532C-4EB9-B521-80AAF2BE8480}" destId="{0DC606EE-80D9-4F49-9AF7-A90557B4F890}" srcOrd="4" destOrd="0" presId="urn:microsoft.com/office/officeart/2005/8/layout/hProcess7"/>
    <dgm:cxn modelId="{C332EBC5-4958-4382-8B00-3EB7106615DB}" type="presParOf" srcId="{0DC606EE-80D9-4F49-9AF7-A90557B4F890}" destId="{62CC3BDD-B660-4688-A8E9-17964474C8AC}" srcOrd="0" destOrd="0" presId="urn:microsoft.com/office/officeart/2005/8/layout/hProcess7"/>
    <dgm:cxn modelId="{DF8141BE-6E2D-41E9-BDBC-87E62DFCEFEC}" type="presParOf" srcId="{0DC606EE-80D9-4F49-9AF7-A90557B4F890}" destId="{02849786-C691-47D0-9440-34989BF2146C}" srcOrd="1" destOrd="0" presId="urn:microsoft.com/office/officeart/2005/8/layout/hProcess7"/>
    <dgm:cxn modelId="{EDFAF6BB-D57D-495D-A823-E9180E47F20C}" type="presParOf" srcId="{0DC606EE-80D9-4F49-9AF7-A90557B4F890}" destId="{8C574A0F-563D-4529-9EF1-D8087DDD62BB}" srcOrd="2" destOrd="0" presId="urn:microsoft.com/office/officeart/2005/8/layout/hProcess7"/>
    <dgm:cxn modelId="{63438B28-C9CC-4BE3-B08C-07AAA26AFEAD}" type="presParOf" srcId="{02FCBE0B-532C-4EB9-B521-80AAF2BE8480}" destId="{142BB83A-AF0B-4EDA-A6B5-F023C1941442}" srcOrd="5" destOrd="0" presId="urn:microsoft.com/office/officeart/2005/8/layout/hProcess7"/>
    <dgm:cxn modelId="{89E91A32-B2CF-4B2A-9A52-24393C85137D}" type="presParOf" srcId="{02FCBE0B-532C-4EB9-B521-80AAF2BE8480}" destId="{59DEC886-9F27-40E2-A4A0-73B1DC139862}" srcOrd="6" destOrd="0" presId="urn:microsoft.com/office/officeart/2005/8/layout/hProcess7"/>
    <dgm:cxn modelId="{F1AC8665-BB22-43D3-8DF8-2D8D5AB389E2}" type="presParOf" srcId="{59DEC886-9F27-40E2-A4A0-73B1DC139862}" destId="{22B15A6A-4A5A-4372-8B98-451F607B7042}" srcOrd="0" destOrd="0" presId="urn:microsoft.com/office/officeart/2005/8/layout/hProcess7"/>
    <dgm:cxn modelId="{65AA7C6A-8138-41B9-9432-4145AA3B33EE}" type="presParOf" srcId="{59DEC886-9F27-40E2-A4A0-73B1DC139862}" destId="{A08F156C-FE0D-43EC-891C-03FEE2F2E460}" srcOrd="1" destOrd="0" presId="urn:microsoft.com/office/officeart/2005/8/layout/hProcess7"/>
    <dgm:cxn modelId="{7600310C-4807-4EA4-ADCC-FC47756FB25A}" type="presParOf" srcId="{59DEC886-9F27-40E2-A4A0-73B1DC139862}" destId="{4382EC69-0C5C-4770-9BF9-3B15EC5091D1}" srcOrd="2" destOrd="0" presId="urn:microsoft.com/office/officeart/2005/8/layout/hProcess7"/>
    <dgm:cxn modelId="{ECBF976F-E3A6-436B-B451-6C2E5D67B576}" type="presParOf" srcId="{02FCBE0B-532C-4EB9-B521-80AAF2BE8480}" destId="{F27D5132-5152-4F43-BCF9-EAC80038F07F}" srcOrd="7" destOrd="0" presId="urn:microsoft.com/office/officeart/2005/8/layout/hProcess7"/>
    <dgm:cxn modelId="{228E1DBD-92D3-4A73-968A-8121520B1E3F}" type="presParOf" srcId="{02FCBE0B-532C-4EB9-B521-80AAF2BE8480}" destId="{7F6E2304-8571-468E-A21D-B350D607B207}" srcOrd="8" destOrd="0" presId="urn:microsoft.com/office/officeart/2005/8/layout/hProcess7"/>
    <dgm:cxn modelId="{CC619E5E-2111-41BA-B02D-4F0B5F24C14A}" type="presParOf" srcId="{7F6E2304-8571-468E-A21D-B350D607B207}" destId="{49610140-477F-4F99-88DC-CE269C7D8E42}" srcOrd="0" destOrd="0" presId="urn:microsoft.com/office/officeart/2005/8/layout/hProcess7"/>
    <dgm:cxn modelId="{710BB5E5-6ADE-4DED-A198-C939A9DBFBD9}" type="presParOf" srcId="{7F6E2304-8571-468E-A21D-B350D607B207}" destId="{C73A5B9C-63BE-4DBC-944B-70EF6BF58A71}" srcOrd="1" destOrd="0" presId="urn:microsoft.com/office/officeart/2005/8/layout/hProcess7"/>
    <dgm:cxn modelId="{6002179C-FA4A-4A5C-AABE-6291534B4936}" type="presParOf" srcId="{7F6E2304-8571-468E-A21D-B350D607B207}" destId="{35329712-EFB5-4EF2-9381-E5D52CDA0F72}" srcOrd="2" destOrd="0" presId="urn:microsoft.com/office/officeart/2005/8/layout/hProcess7"/>
    <dgm:cxn modelId="{0A9C1B55-19C4-4BDD-BCDA-5835AC060ADE}" type="presParOf" srcId="{02FCBE0B-532C-4EB9-B521-80AAF2BE8480}" destId="{25BDFD7D-691E-4360-8B45-8EB3888C8AE7}" srcOrd="9" destOrd="0" presId="urn:microsoft.com/office/officeart/2005/8/layout/hProcess7"/>
    <dgm:cxn modelId="{B5C937C2-4AD2-4BF1-8A32-C1A8B24D7D74}" type="presParOf" srcId="{02FCBE0B-532C-4EB9-B521-80AAF2BE8480}" destId="{CD14ADDD-A324-48D0-9B97-4214914AA5BF}" srcOrd="10" destOrd="0" presId="urn:microsoft.com/office/officeart/2005/8/layout/hProcess7"/>
    <dgm:cxn modelId="{539CA5B1-964C-45B9-BE2A-EA30DFA065CC}" type="presParOf" srcId="{CD14ADDD-A324-48D0-9B97-4214914AA5BF}" destId="{4CB36C70-DC70-4BB9-B175-7AB39DDF778D}" srcOrd="0" destOrd="0" presId="urn:microsoft.com/office/officeart/2005/8/layout/hProcess7"/>
    <dgm:cxn modelId="{5640DDE5-E114-4682-9622-7777B53599BF}" type="presParOf" srcId="{CD14ADDD-A324-48D0-9B97-4214914AA5BF}" destId="{65C94F77-3E19-4805-8730-2E85E8724073}" srcOrd="1" destOrd="0" presId="urn:microsoft.com/office/officeart/2005/8/layout/hProcess7"/>
    <dgm:cxn modelId="{85897BC1-4FDC-467B-BBC7-F59384DA861A}" type="presParOf" srcId="{CD14ADDD-A324-48D0-9B97-4214914AA5BF}" destId="{FF8C2D8C-14EE-4592-9471-F29C0D4B10B6}" srcOrd="2" destOrd="0" presId="urn:microsoft.com/office/officeart/2005/8/layout/hProcess7"/>
    <dgm:cxn modelId="{8696E80D-0CA0-418C-8061-DD9D31D19771}" type="presParOf" srcId="{02FCBE0B-532C-4EB9-B521-80AAF2BE8480}" destId="{C65DDCEC-81D1-4A43-B857-81044D9DBC67}" srcOrd="11" destOrd="0" presId="urn:microsoft.com/office/officeart/2005/8/layout/hProcess7"/>
    <dgm:cxn modelId="{A89B8541-379E-4235-8C03-E993E9505EAE}" type="presParOf" srcId="{02FCBE0B-532C-4EB9-B521-80AAF2BE8480}" destId="{46D8E86B-F756-4C97-90DA-C3510D7D0DC9}" srcOrd="12" destOrd="0" presId="urn:microsoft.com/office/officeart/2005/8/layout/hProcess7"/>
    <dgm:cxn modelId="{34774E4D-0AE3-4352-94B8-26A9E21447CB}" type="presParOf" srcId="{46D8E86B-F756-4C97-90DA-C3510D7D0DC9}" destId="{9EC8AAE2-5E68-4026-86CF-511183EF60BD}" srcOrd="0" destOrd="0" presId="urn:microsoft.com/office/officeart/2005/8/layout/hProcess7"/>
    <dgm:cxn modelId="{E85A7288-CB58-4C95-B13E-7EB96824F690}" type="presParOf" srcId="{46D8E86B-F756-4C97-90DA-C3510D7D0DC9}" destId="{39EA0F36-832D-4446-8277-1B7D0A6041C1}" srcOrd="1" destOrd="0" presId="urn:microsoft.com/office/officeart/2005/8/layout/hProcess7"/>
    <dgm:cxn modelId="{ED420D01-1519-429B-A103-792E46863EB2}" type="presParOf" srcId="{46D8E86B-F756-4C97-90DA-C3510D7D0DC9}" destId="{E942A203-352F-4F51-B52F-CDB060A8098D}" srcOrd="2" destOrd="0" presId="urn:microsoft.com/office/officeart/2005/8/layout/hProcess7"/>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4E6CE2E-8874-4497-B2EF-B36AEA5EF2D4}" type="doc">
      <dgm:prSet loTypeId="urn:microsoft.com/office/officeart/2005/8/layout/chevron1" loCatId="process" qsTypeId="urn:microsoft.com/office/officeart/2005/8/quickstyle/3d6" qsCatId="3D" csTypeId="urn:microsoft.com/office/officeart/2005/8/colors/accent1_1" csCatId="accent1" phldr="1"/>
      <dgm:spPr/>
    </dgm:pt>
    <dgm:pt modelId="{D9357806-2219-4871-B688-E54F66E4C360}">
      <dgm:prSet phldrT="[Text]"/>
      <dgm:spPr/>
      <dgm:t>
        <a:bodyPr/>
        <a:lstStyle/>
        <a:p>
          <a:r>
            <a:rPr lang="en-US" dirty="0"/>
            <a:t>Define</a:t>
          </a:r>
        </a:p>
      </dgm:t>
    </dgm:pt>
    <dgm:pt modelId="{C19D4D7B-35F7-4F09-BECF-FEF412044B6A}" type="parTrans" cxnId="{16552C66-63EA-4E49-89AF-99B1C4CE966F}">
      <dgm:prSet/>
      <dgm:spPr/>
      <dgm:t>
        <a:bodyPr/>
        <a:lstStyle/>
        <a:p>
          <a:endParaRPr lang="en-US"/>
        </a:p>
      </dgm:t>
    </dgm:pt>
    <dgm:pt modelId="{2A7A5B26-1948-4690-9EEA-5122D0151525}" type="sibTrans" cxnId="{16552C66-63EA-4E49-89AF-99B1C4CE966F}">
      <dgm:prSet/>
      <dgm:spPr/>
      <dgm:t>
        <a:bodyPr/>
        <a:lstStyle/>
        <a:p>
          <a:endParaRPr lang="en-US"/>
        </a:p>
      </dgm:t>
    </dgm:pt>
    <dgm:pt modelId="{783F02C6-5B61-4596-AF3E-3B87B028C4F4}">
      <dgm:prSet phldrT="[Text]"/>
      <dgm:spPr/>
      <dgm:t>
        <a:bodyPr/>
        <a:lstStyle/>
        <a:p>
          <a:r>
            <a:rPr lang="en-US" dirty="0"/>
            <a:t>Measure</a:t>
          </a:r>
        </a:p>
      </dgm:t>
    </dgm:pt>
    <dgm:pt modelId="{C2B336A0-8C6D-4BC6-BFAF-ED995AC1A894}" type="parTrans" cxnId="{51DD9F0C-AECD-46D1-BB02-2A6261FCC8CD}">
      <dgm:prSet/>
      <dgm:spPr/>
      <dgm:t>
        <a:bodyPr/>
        <a:lstStyle/>
        <a:p>
          <a:endParaRPr lang="en-US"/>
        </a:p>
      </dgm:t>
    </dgm:pt>
    <dgm:pt modelId="{79A747B6-EAD7-4FB1-BC8F-954990A3861F}" type="sibTrans" cxnId="{51DD9F0C-AECD-46D1-BB02-2A6261FCC8CD}">
      <dgm:prSet/>
      <dgm:spPr/>
      <dgm:t>
        <a:bodyPr/>
        <a:lstStyle/>
        <a:p>
          <a:endParaRPr lang="en-US"/>
        </a:p>
      </dgm:t>
    </dgm:pt>
    <dgm:pt modelId="{975FC6E3-A584-4674-ABF7-A7BD64CA286F}">
      <dgm:prSet phldrT="[Text]"/>
      <dgm:spPr/>
      <dgm:t>
        <a:bodyPr/>
        <a:lstStyle/>
        <a:p>
          <a:r>
            <a:rPr lang="en-US" dirty="0"/>
            <a:t>Analyze</a:t>
          </a:r>
        </a:p>
      </dgm:t>
    </dgm:pt>
    <dgm:pt modelId="{D0AC5FFC-3D78-4474-A853-F0F70830E341}" type="parTrans" cxnId="{C7D85812-52F6-4F6F-957C-3570BF336B77}">
      <dgm:prSet/>
      <dgm:spPr/>
      <dgm:t>
        <a:bodyPr/>
        <a:lstStyle/>
        <a:p>
          <a:endParaRPr lang="en-US"/>
        </a:p>
      </dgm:t>
    </dgm:pt>
    <dgm:pt modelId="{58AFD018-8136-44B6-AD4E-7ACC1B899BCE}" type="sibTrans" cxnId="{C7D85812-52F6-4F6F-957C-3570BF336B77}">
      <dgm:prSet/>
      <dgm:spPr/>
      <dgm:t>
        <a:bodyPr/>
        <a:lstStyle/>
        <a:p>
          <a:endParaRPr lang="en-US"/>
        </a:p>
      </dgm:t>
    </dgm:pt>
    <dgm:pt modelId="{BB970C20-A42F-4DE1-99AE-CB437482A909}">
      <dgm:prSet phldrT="[Text]"/>
      <dgm:spPr/>
      <dgm:t>
        <a:bodyPr/>
        <a:lstStyle/>
        <a:p>
          <a:r>
            <a:rPr lang="en-US" dirty="0"/>
            <a:t>Improve</a:t>
          </a:r>
        </a:p>
      </dgm:t>
    </dgm:pt>
    <dgm:pt modelId="{C6993B5A-A3A6-4CD0-A05C-B2E1E816FDD9}" type="parTrans" cxnId="{646D0518-64B0-432F-987F-1B2EDC09DADD}">
      <dgm:prSet/>
      <dgm:spPr/>
      <dgm:t>
        <a:bodyPr/>
        <a:lstStyle/>
        <a:p>
          <a:endParaRPr lang="en-US"/>
        </a:p>
      </dgm:t>
    </dgm:pt>
    <dgm:pt modelId="{292B8CA6-2D2C-430F-8D0E-B6A95F9CA42E}" type="sibTrans" cxnId="{646D0518-64B0-432F-987F-1B2EDC09DADD}">
      <dgm:prSet/>
      <dgm:spPr/>
      <dgm:t>
        <a:bodyPr/>
        <a:lstStyle/>
        <a:p>
          <a:endParaRPr lang="en-US"/>
        </a:p>
      </dgm:t>
    </dgm:pt>
    <dgm:pt modelId="{207511C5-0A44-4146-A1B9-4CBC3E1A4067}">
      <dgm:prSet phldrT="[Text]"/>
      <dgm:spPr/>
      <dgm:t>
        <a:bodyPr/>
        <a:lstStyle/>
        <a:p>
          <a:r>
            <a:rPr lang="en-US" dirty="0"/>
            <a:t>Control</a:t>
          </a:r>
        </a:p>
      </dgm:t>
    </dgm:pt>
    <dgm:pt modelId="{98AB896C-C3B9-4C82-84F5-9724AADE890E}" type="parTrans" cxnId="{13AF4693-0FCA-4AE3-AC3F-D946ECDB6FDD}">
      <dgm:prSet/>
      <dgm:spPr/>
      <dgm:t>
        <a:bodyPr/>
        <a:lstStyle/>
        <a:p>
          <a:endParaRPr lang="en-US"/>
        </a:p>
      </dgm:t>
    </dgm:pt>
    <dgm:pt modelId="{E2FA580A-3EA7-46A1-B558-D516921F1E6D}" type="sibTrans" cxnId="{13AF4693-0FCA-4AE3-AC3F-D946ECDB6FDD}">
      <dgm:prSet/>
      <dgm:spPr/>
      <dgm:t>
        <a:bodyPr/>
        <a:lstStyle/>
        <a:p>
          <a:endParaRPr lang="en-US"/>
        </a:p>
      </dgm:t>
    </dgm:pt>
    <dgm:pt modelId="{1361CC8B-641B-45D5-A41A-6A6106865017}" type="pres">
      <dgm:prSet presAssocID="{44E6CE2E-8874-4497-B2EF-B36AEA5EF2D4}" presName="Name0" presStyleCnt="0">
        <dgm:presLayoutVars>
          <dgm:dir/>
          <dgm:animLvl val="lvl"/>
          <dgm:resizeHandles val="exact"/>
        </dgm:presLayoutVars>
      </dgm:prSet>
      <dgm:spPr/>
    </dgm:pt>
    <dgm:pt modelId="{4DED9675-A2F3-4A67-9E78-AFB2514CEF95}" type="pres">
      <dgm:prSet presAssocID="{D9357806-2219-4871-B688-E54F66E4C360}" presName="parTxOnly" presStyleLbl="node1" presStyleIdx="0" presStyleCnt="5" custScaleX="190270" custScaleY="81020">
        <dgm:presLayoutVars>
          <dgm:chMax val="0"/>
          <dgm:chPref val="0"/>
          <dgm:bulletEnabled val="1"/>
        </dgm:presLayoutVars>
      </dgm:prSet>
      <dgm:spPr/>
      <dgm:t>
        <a:bodyPr/>
        <a:lstStyle/>
        <a:p>
          <a:endParaRPr lang="en-US"/>
        </a:p>
      </dgm:t>
    </dgm:pt>
    <dgm:pt modelId="{2BA2E4B9-8B56-49DA-B91E-C9B614959FF9}" type="pres">
      <dgm:prSet presAssocID="{2A7A5B26-1948-4690-9EEA-5122D0151525}" presName="parTxOnlySpace" presStyleCnt="0"/>
      <dgm:spPr/>
    </dgm:pt>
    <dgm:pt modelId="{7ACF666C-EE95-45DC-B92F-CE160460F92D}" type="pres">
      <dgm:prSet presAssocID="{783F02C6-5B61-4596-AF3E-3B87B028C4F4}" presName="parTxOnly" presStyleLbl="node1" presStyleIdx="1" presStyleCnt="5">
        <dgm:presLayoutVars>
          <dgm:chMax val="0"/>
          <dgm:chPref val="0"/>
          <dgm:bulletEnabled val="1"/>
        </dgm:presLayoutVars>
      </dgm:prSet>
      <dgm:spPr/>
      <dgm:t>
        <a:bodyPr/>
        <a:lstStyle/>
        <a:p>
          <a:endParaRPr lang="en-US"/>
        </a:p>
      </dgm:t>
    </dgm:pt>
    <dgm:pt modelId="{624D12EB-6FD1-446C-A55D-7A8F097E7BB7}" type="pres">
      <dgm:prSet presAssocID="{79A747B6-EAD7-4FB1-BC8F-954990A3861F}" presName="parTxOnlySpace" presStyleCnt="0"/>
      <dgm:spPr/>
    </dgm:pt>
    <dgm:pt modelId="{8AE35E65-CA50-4BD2-BB59-2F6090510B64}" type="pres">
      <dgm:prSet presAssocID="{975FC6E3-A584-4674-ABF7-A7BD64CA286F}" presName="parTxOnly" presStyleLbl="node1" presStyleIdx="2" presStyleCnt="5">
        <dgm:presLayoutVars>
          <dgm:chMax val="0"/>
          <dgm:chPref val="0"/>
          <dgm:bulletEnabled val="1"/>
        </dgm:presLayoutVars>
      </dgm:prSet>
      <dgm:spPr/>
      <dgm:t>
        <a:bodyPr/>
        <a:lstStyle/>
        <a:p>
          <a:endParaRPr lang="en-US"/>
        </a:p>
      </dgm:t>
    </dgm:pt>
    <dgm:pt modelId="{C5FA2756-3DAE-4080-B54E-4A3CB2CF3FC7}" type="pres">
      <dgm:prSet presAssocID="{58AFD018-8136-44B6-AD4E-7ACC1B899BCE}" presName="parTxOnlySpace" presStyleCnt="0"/>
      <dgm:spPr/>
    </dgm:pt>
    <dgm:pt modelId="{0211133C-4C50-4404-B991-F8A33C721450}" type="pres">
      <dgm:prSet presAssocID="{BB970C20-A42F-4DE1-99AE-CB437482A909}" presName="parTxOnly" presStyleLbl="node1" presStyleIdx="3" presStyleCnt="5">
        <dgm:presLayoutVars>
          <dgm:chMax val="0"/>
          <dgm:chPref val="0"/>
          <dgm:bulletEnabled val="1"/>
        </dgm:presLayoutVars>
      </dgm:prSet>
      <dgm:spPr/>
      <dgm:t>
        <a:bodyPr/>
        <a:lstStyle/>
        <a:p>
          <a:endParaRPr lang="en-US"/>
        </a:p>
      </dgm:t>
    </dgm:pt>
    <dgm:pt modelId="{CE58B78D-50C2-4F8F-879E-1228E63C36D0}" type="pres">
      <dgm:prSet presAssocID="{292B8CA6-2D2C-430F-8D0E-B6A95F9CA42E}" presName="parTxOnlySpace" presStyleCnt="0"/>
      <dgm:spPr/>
    </dgm:pt>
    <dgm:pt modelId="{A665D0FA-AEA7-47F6-B54A-9353EC2123AC}" type="pres">
      <dgm:prSet presAssocID="{207511C5-0A44-4146-A1B9-4CBC3E1A4067}" presName="parTxOnly" presStyleLbl="node1" presStyleIdx="4" presStyleCnt="5">
        <dgm:presLayoutVars>
          <dgm:chMax val="0"/>
          <dgm:chPref val="0"/>
          <dgm:bulletEnabled val="1"/>
        </dgm:presLayoutVars>
      </dgm:prSet>
      <dgm:spPr/>
      <dgm:t>
        <a:bodyPr/>
        <a:lstStyle/>
        <a:p>
          <a:endParaRPr lang="en-US"/>
        </a:p>
      </dgm:t>
    </dgm:pt>
  </dgm:ptLst>
  <dgm:cxnLst>
    <dgm:cxn modelId="{901B5E73-CDE2-472B-8699-ACE8E60B1C3E}" type="presOf" srcId="{BB970C20-A42F-4DE1-99AE-CB437482A909}" destId="{0211133C-4C50-4404-B991-F8A33C721450}" srcOrd="0" destOrd="0" presId="urn:microsoft.com/office/officeart/2005/8/layout/chevron1"/>
    <dgm:cxn modelId="{56B96B4E-0425-48BE-BA2F-F1F31E45D191}" type="presOf" srcId="{207511C5-0A44-4146-A1B9-4CBC3E1A4067}" destId="{A665D0FA-AEA7-47F6-B54A-9353EC2123AC}" srcOrd="0" destOrd="0" presId="urn:microsoft.com/office/officeart/2005/8/layout/chevron1"/>
    <dgm:cxn modelId="{16552C66-63EA-4E49-89AF-99B1C4CE966F}" srcId="{44E6CE2E-8874-4497-B2EF-B36AEA5EF2D4}" destId="{D9357806-2219-4871-B688-E54F66E4C360}" srcOrd="0" destOrd="0" parTransId="{C19D4D7B-35F7-4F09-BECF-FEF412044B6A}" sibTransId="{2A7A5B26-1948-4690-9EEA-5122D0151525}"/>
    <dgm:cxn modelId="{9876FFE7-D40C-4374-86C0-0E4498B4EFC3}" type="presOf" srcId="{975FC6E3-A584-4674-ABF7-A7BD64CA286F}" destId="{8AE35E65-CA50-4BD2-BB59-2F6090510B64}" srcOrd="0" destOrd="0" presId="urn:microsoft.com/office/officeart/2005/8/layout/chevron1"/>
    <dgm:cxn modelId="{9DCF0BA4-46CB-4232-BB83-E2C42CA78666}" type="presOf" srcId="{44E6CE2E-8874-4497-B2EF-B36AEA5EF2D4}" destId="{1361CC8B-641B-45D5-A41A-6A6106865017}" srcOrd="0" destOrd="0" presId="urn:microsoft.com/office/officeart/2005/8/layout/chevron1"/>
    <dgm:cxn modelId="{51DD9F0C-AECD-46D1-BB02-2A6261FCC8CD}" srcId="{44E6CE2E-8874-4497-B2EF-B36AEA5EF2D4}" destId="{783F02C6-5B61-4596-AF3E-3B87B028C4F4}" srcOrd="1" destOrd="0" parTransId="{C2B336A0-8C6D-4BC6-BFAF-ED995AC1A894}" sibTransId="{79A747B6-EAD7-4FB1-BC8F-954990A3861F}"/>
    <dgm:cxn modelId="{C7D85812-52F6-4F6F-957C-3570BF336B77}" srcId="{44E6CE2E-8874-4497-B2EF-B36AEA5EF2D4}" destId="{975FC6E3-A584-4674-ABF7-A7BD64CA286F}" srcOrd="2" destOrd="0" parTransId="{D0AC5FFC-3D78-4474-A853-F0F70830E341}" sibTransId="{58AFD018-8136-44B6-AD4E-7ACC1B899BCE}"/>
    <dgm:cxn modelId="{1D1AAEEC-886E-45CB-993B-763E0B0FE2A1}" type="presOf" srcId="{783F02C6-5B61-4596-AF3E-3B87B028C4F4}" destId="{7ACF666C-EE95-45DC-B92F-CE160460F92D}" srcOrd="0" destOrd="0" presId="urn:microsoft.com/office/officeart/2005/8/layout/chevron1"/>
    <dgm:cxn modelId="{646D0518-64B0-432F-987F-1B2EDC09DADD}" srcId="{44E6CE2E-8874-4497-B2EF-B36AEA5EF2D4}" destId="{BB970C20-A42F-4DE1-99AE-CB437482A909}" srcOrd="3" destOrd="0" parTransId="{C6993B5A-A3A6-4CD0-A05C-B2E1E816FDD9}" sibTransId="{292B8CA6-2D2C-430F-8D0E-B6A95F9CA42E}"/>
    <dgm:cxn modelId="{13AF4693-0FCA-4AE3-AC3F-D946ECDB6FDD}" srcId="{44E6CE2E-8874-4497-B2EF-B36AEA5EF2D4}" destId="{207511C5-0A44-4146-A1B9-4CBC3E1A4067}" srcOrd="4" destOrd="0" parTransId="{98AB896C-C3B9-4C82-84F5-9724AADE890E}" sibTransId="{E2FA580A-3EA7-46A1-B558-D516921F1E6D}"/>
    <dgm:cxn modelId="{4704E5BE-6222-42A2-B941-DE23A1A983EE}" type="presOf" srcId="{D9357806-2219-4871-B688-E54F66E4C360}" destId="{4DED9675-A2F3-4A67-9E78-AFB2514CEF95}" srcOrd="0" destOrd="0" presId="urn:microsoft.com/office/officeart/2005/8/layout/chevron1"/>
    <dgm:cxn modelId="{8C85E124-7AB4-49C3-9EB8-37008EB636DB}" type="presParOf" srcId="{1361CC8B-641B-45D5-A41A-6A6106865017}" destId="{4DED9675-A2F3-4A67-9E78-AFB2514CEF95}" srcOrd="0" destOrd="0" presId="urn:microsoft.com/office/officeart/2005/8/layout/chevron1"/>
    <dgm:cxn modelId="{88F30017-4EBE-45CA-B7C2-F70625116879}" type="presParOf" srcId="{1361CC8B-641B-45D5-A41A-6A6106865017}" destId="{2BA2E4B9-8B56-49DA-B91E-C9B614959FF9}" srcOrd="1" destOrd="0" presId="urn:microsoft.com/office/officeart/2005/8/layout/chevron1"/>
    <dgm:cxn modelId="{8C9C5A7B-3E56-4F66-847D-2749A4218D5B}" type="presParOf" srcId="{1361CC8B-641B-45D5-A41A-6A6106865017}" destId="{7ACF666C-EE95-45DC-B92F-CE160460F92D}" srcOrd="2" destOrd="0" presId="urn:microsoft.com/office/officeart/2005/8/layout/chevron1"/>
    <dgm:cxn modelId="{64FD123B-C0E0-4BD0-8055-2133D4B24C69}" type="presParOf" srcId="{1361CC8B-641B-45D5-A41A-6A6106865017}" destId="{624D12EB-6FD1-446C-A55D-7A8F097E7BB7}" srcOrd="3" destOrd="0" presId="urn:microsoft.com/office/officeart/2005/8/layout/chevron1"/>
    <dgm:cxn modelId="{9DFF30B8-9935-4779-932F-D2D25D9BCEE5}" type="presParOf" srcId="{1361CC8B-641B-45D5-A41A-6A6106865017}" destId="{8AE35E65-CA50-4BD2-BB59-2F6090510B64}" srcOrd="4" destOrd="0" presId="urn:microsoft.com/office/officeart/2005/8/layout/chevron1"/>
    <dgm:cxn modelId="{5D99F964-4E48-4BBC-A20D-82C8A4F8F2CB}" type="presParOf" srcId="{1361CC8B-641B-45D5-A41A-6A6106865017}" destId="{C5FA2756-3DAE-4080-B54E-4A3CB2CF3FC7}" srcOrd="5" destOrd="0" presId="urn:microsoft.com/office/officeart/2005/8/layout/chevron1"/>
    <dgm:cxn modelId="{EFF91E65-4DF7-48AF-8070-B9EE66F64B12}" type="presParOf" srcId="{1361CC8B-641B-45D5-A41A-6A6106865017}" destId="{0211133C-4C50-4404-B991-F8A33C721450}" srcOrd="6" destOrd="0" presId="urn:microsoft.com/office/officeart/2005/8/layout/chevron1"/>
    <dgm:cxn modelId="{C52FFDA3-1AB0-4EB9-B04E-0C23E9B42E43}" type="presParOf" srcId="{1361CC8B-641B-45D5-A41A-6A6106865017}" destId="{CE58B78D-50C2-4F8F-879E-1228E63C36D0}" srcOrd="7" destOrd="0" presId="urn:microsoft.com/office/officeart/2005/8/layout/chevron1"/>
    <dgm:cxn modelId="{6D36D117-2642-40C0-922D-3C881A63C71D}" type="presParOf" srcId="{1361CC8B-641B-45D5-A41A-6A6106865017}" destId="{A665D0FA-AEA7-47F6-B54A-9353EC2123AC}" srcOrd="8" destOrd="0" presId="urn:microsoft.com/office/officeart/2005/8/layout/chevron1"/>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5EFB289-A8AF-4385-BF56-5B41E998A1BF}">
      <dsp:nvSpPr>
        <dsp:cNvPr id="0" name=""/>
        <dsp:cNvSpPr/>
      </dsp:nvSpPr>
      <dsp:spPr>
        <a:xfrm>
          <a:off x="4269" y="132057"/>
          <a:ext cx="2568311" cy="3081974"/>
        </a:xfrm>
        <a:prstGeom prst="roundRect">
          <a:avLst>
            <a:gd name="adj" fmla="val 5000"/>
          </a:avLst>
        </a:prstGeom>
        <a:solidFill>
          <a:schemeClr val="accent2">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0" tIns="96012" rIns="124460" bIns="0" numCol="1" spcCol="1270" anchor="t" anchorCtr="0">
          <a:noAutofit/>
        </a:bodyPr>
        <a:lstStyle/>
        <a:p>
          <a:pPr lvl="0" algn="l" defTabSz="1244600">
            <a:lnSpc>
              <a:spcPct val="90000"/>
            </a:lnSpc>
            <a:spcBef>
              <a:spcPct val="0"/>
            </a:spcBef>
            <a:spcAft>
              <a:spcPct val="35000"/>
            </a:spcAft>
          </a:pPr>
          <a:r>
            <a:rPr lang="en-US" sz="2800" kern="1200" dirty="0">
              <a:solidFill>
                <a:schemeClr val="accent5">
                  <a:lumMod val="50000"/>
                </a:schemeClr>
              </a:solidFill>
            </a:rPr>
            <a:t>Module 1</a:t>
          </a:r>
        </a:p>
      </dsp:txBody>
      <dsp:txXfrm rot="16200000">
        <a:off x="-1002508" y="1138835"/>
        <a:ext cx="2527218" cy="513662"/>
      </dsp:txXfrm>
    </dsp:sp>
    <dsp:sp modelId="{8D9EB24D-E659-4ADE-A9C6-554463FA70DE}">
      <dsp:nvSpPr>
        <dsp:cNvPr id="0" name=""/>
        <dsp:cNvSpPr/>
      </dsp:nvSpPr>
      <dsp:spPr>
        <a:xfrm>
          <a:off x="517932" y="132057"/>
          <a:ext cx="1913392" cy="3081974"/>
        </a:xfrm>
        <a:prstGeom prst="rect">
          <a:avLst/>
        </a:prstGeom>
        <a:noFill/>
        <a:ln>
          <a:noFill/>
        </a:ln>
        <a:effectLst/>
        <a:scene3d>
          <a:camera prst="orthographicFront"/>
          <a:lightRig rig="chilly" dir="t"/>
        </a:scene3d>
        <a:sp3d/>
      </dsp:spPr>
      <dsp:style>
        <a:lnRef idx="0">
          <a:scrgbClr r="0" g="0" b="0"/>
        </a:lnRef>
        <a:fillRef idx="1">
          <a:scrgbClr r="0" g="0" b="0"/>
        </a:fillRef>
        <a:effectRef idx="0">
          <a:scrgbClr r="0" g="0" b="0"/>
        </a:effectRef>
        <a:fontRef idx="minor">
          <a:schemeClr val="lt1"/>
        </a:fontRef>
      </dsp:style>
      <dsp:txBody>
        <a:bodyPr spcFirstLastPara="0" vert="horz" wrap="square" lIns="0" tIns="41148" rIns="0" bIns="0" numCol="1" spcCol="1270" anchor="t" anchorCtr="0">
          <a:noAutofit/>
        </a:bodyPr>
        <a:lstStyle/>
        <a:p>
          <a:pPr lvl="0" algn="l" defTabSz="533400">
            <a:lnSpc>
              <a:spcPct val="90000"/>
            </a:lnSpc>
            <a:spcBef>
              <a:spcPct val="0"/>
            </a:spcBef>
            <a:spcAft>
              <a:spcPct val="35000"/>
            </a:spcAft>
          </a:pPr>
          <a:r>
            <a:rPr lang="en-US" sz="1200" kern="1200" dirty="0">
              <a:solidFill>
                <a:schemeClr val="accent5">
                  <a:lumMod val="50000"/>
                </a:schemeClr>
              </a:solidFill>
            </a:rPr>
            <a:t>Definition and History of quality</a:t>
          </a:r>
        </a:p>
        <a:p>
          <a:pPr lvl="0" algn="l" defTabSz="533400">
            <a:lnSpc>
              <a:spcPct val="90000"/>
            </a:lnSpc>
            <a:spcBef>
              <a:spcPct val="0"/>
            </a:spcBef>
            <a:spcAft>
              <a:spcPct val="35000"/>
            </a:spcAft>
          </a:pPr>
          <a:r>
            <a:rPr lang="en-US" sz="1200" kern="1200" dirty="0">
              <a:solidFill>
                <a:schemeClr val="accent5">
                  <a:lumMod val="50000"/>
                </a:schemeClr>
              </a:solidFill>
            </a:rPr>
            <a:t>Definition of process</a:t>
          </a:r>
        </a:p>
        <a:p>
          <a:pPr lvl="0" algn="l" defTabSz="533400">
            <a:lnSpc>
              <a:spcPct val="90000"/>
            </a:lnSpc>
            <a:spcBef>
              <a:spcPct val="0"/>
            </a:spcBef>
            <a:spcAft>
              <a:spcPct val="35000"/>
            </a:spcAft>
          </a:pPr>
          <a:r>
            <a:rPr lang="en-US" sz="1200" kern="1200" dirty="0">
              <a:solidFill>
                <a:schemeClr val="accent5">
                  <a:lumMod val="50000"/>
                </a:schemeClr>
              </a:solidFill>
            </a:rPr>
            <a:t>Customer Vs Supplier</a:t>
          </a:r>
        </a:p>
        <a:p>
          <a:pPr lvl="0" algn="l" defTabSz="533400">
            <a:lnSpc>
              <a:spcPct val="90000"/>
            </a:lnSpc>
            <a:spcBef>
              <a:spcPct val="0"/>
            </a:spcBef>
            <a:spcAft>
              <a:spcPct val="35000"/>
            </a:spcAft>
          </a:pPr>
          <a:r>
            <a:rPr lang="en-US" sz="1200" kern="1200" dirty="0">
              <a:solidFill>
                <a:schemeClr val="accent5">
                  <a:lumMod val="50000"/>
                </a:schemeClr>
              </a:solidFill>
            </a:rPr>
            <a:t>Cost of poor quality</a:t>
          </a:r>
        </a:p>
        <a:p>
          <a:pPr lvl="0" algn="l" defTabSz="533400">
            <a:lnSpc>
              <a:spcPct val="90000"/>
            </a:lnSpc>
            <a:spcBef>
              <a:spcPct val="0"/>
            </a:spcBef>
            <a:spcAft>
              <a:spcPct val="35000"/>
            </a:spcAft>
          </a:pPr>
          <a:r>
            <a:rPr lang="en-US" sz="1200" kern="1200" dirty="0">
              <a:solidFill>
                <a:schemeClr val="accent5">
                  <a:lumMod val="50000"/>
                </a:schemeClr>
              </a:solidFill>
            </a:rPr>
            <a:t>ISO 9000</a:t>
          </a:r>
        </a:p>
        <a:p>
          <a:pPr lvl="0" algn="l" defTabSz="533400">
            <a:lnSpc>
              <a:spcPct val="90000"/>
            </a:lnSpc>
            <a:spcBef>
              <a:spcPct val="0"/>
            </a:spcBef>
            <a:spcAft>
              <a:spcPct val="35000"/>
            </a:spcAft>
          </a:pPr>
          <a:r>
            <a:rPr lang="en-US" sz="1200" kern="1200" dirty="0">
              <a:solidFill>
                <a:schemeClr val="accent5">
                  <a:lumMod val="50000"/>
                </a:schemeClr>
              </a:solidFill>
            </a:rPr>
            <a:t>Non-Conformation</a:t>
          </a:r>
        </a:p>
        <a:p>
          <a:pPr lvl="0" algn="l" defTabSz="533400">
            <a:lnSpc>
              <a:spcPct val="90000"/>
            </a:lnSpc>
            <a:spcBef>
              <a:spcPct val="0"/>
            </a:spcBef>
            <a:spcAft>
              <a:spcPct val="35000"/>
            </a:spcAft>
          </a:pPr>
          <a:r>
            <a:rPr lang="en-US" sz="1200" kern="1200" dirty="0">
              <a:solidFill>
                <a:schemeClr val="accent5">
                  <a:lumMod val="50000"/>
                </a:schemeClr>
              </a:solidFill>
            </a:rPr>
            <a:t>CAPA system</a:t>
          </a:r>
        </a:p>
      </dsp:txBody>
      <dsp:txXfrm>
        <a:off x="517932" y="132057"/>
        <a:ext cx="1913392" cy="3081974"/>
      </dsp:txXfrm>
    </dsp:sp>
    <dsp:sp modelId="{62CC3BDD-B660-4688-A8E9-17964474C8AC}">
      <dsp:nvSpPr>
        <dsp:cNvPr id="0" name=""/>
        <dsp:cNvSpPr/>
      </dsp:nvSpPr>
      <dsp:spPr>
        <a:xfrm>
          <a:off x="2662472" y="132057"/>
          <a:ext cx="2568311" cy="3081974"/>
        </a:xfrm>
        <a:prstGeom prst="roundRect">
          <a:avLst>
            <a:gd name="adj" fmla="val 5000"/>
          </a:avLst>
        </a:prstGeom>
        <a:solidFill>
          <a:schemeClr val="accent2">
            <a:hueOff val="1560506"/>
            <a:satOff val="-1946"/>
            <a:lumOff val="458"/>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0" tIns="96012" rIns="124460" bIns="0" numCol="1" spcCol="1270" anchor="t" anchorCtr="0">
          <a:noAutofit/>
        </a:bodyPr>
        <a:lstStyle/>
        <a:p>
          <a:pPr lvl="0" algn="l" defTabSz="1244600">
            <a:lnSpc>
              <a:spcPct val="90000"/>
            </a:lnSpc>
            <a:spcBef>
              <a:spcPct val="0"/>
            </a:spcBef>
            <a:spcAft>
              <a:spcPct val="35000"/>
            </a:spcAft>
          </a:pPr>
          <a:r>
            <a:rPr lang="en-US" sz="2800" kern="1200" dirty="0">
              <a:solidFill>
                <a:schemeClr val="accent5">
                  <a:lumMod val="50000"/>
                </a:schemeClr>
              </a:solidFill>
            </a:rPr>
            <a:t>Module 2</a:t>
          </a:r>
        </a:p>
      </dsp:txBody>
      <dsp:txXfrm rot="16200000">
        <a:off x="1655694" y="1138835"/>
        <a:ext cx="2527218" cy="513662"/>
      </dsp:txXfrm>
    </dsp:sp>
    <dsp:sp modelId="{3401D550-4CE6-4A3B-9A84-87794E4E0094}">
      <dsp:nvSpPr>
        <dsp:cNvPr id="0" name=""/>
        <dsp:cNvSpPr/>
      </dsp:nvSpPr>
      <dsp:spPr>
        <a:xfrm rot="5400000">
          <a:off x="2448759" y="2582571"/>
          <a:ext cx="453109" cy="385246"/>
        </a:xfrm>
        <a:prstGeom prst="flowChartExtract">
          <a:avLst/>
        </a:prstGeom>
        <a:solidFill>
          <a:schemeClr val="lt1">
            <a:hueOff val="0"/>
            <a:satOff val="0"/>
            <a:lumOff val="0"/>
            <a:alphaOff val="0"/>
          </a:schemeClr>
        </a:solidFill>
        <a:ln w="9525" cap="flat" cmpd="sng" algn="ctr">
          <a:solidFill>
            <a:schemeClr val="accent2">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sp>
    <dsp:sp modelId="{8C574A0F-563D-4529-9EF1-D8087DDD62BB}">
      <dsp:nvSpPr>
        <dsp:cNvPr id="0" name=""/>
        <dsp:cNvSpPr/>
      </dsp:nvSpPr>
      <dsp:spPr>
        <a:xfrm>
          <a:off x="3176135" y="132057"/>
          <a:ext cx="1913392" cy="3081974"/>
        </a:xfrm>
        <a:prstGeom prst="rect">
          <a:avLst/>
        </a:prstGeom>
        <a:noFill/>
        <a:ln>
          <a:noFill/>
        </a:ln>
        <a:effectLst/>
        <a:scene3d>
          <a:camera prst="orthographicFront"/>
          <a:lightRig rig="chilly" dir="t"/>
        </a:scene3d>
        <a:sp3d/>
      </dsp:spPr>
      <dsp:style>
        <a:lnRef idx="0">
          <a:scrgbClr r="0" g="0" b="0"/>
        </a:lnRef>
        <a:fillRef idx="1">
          <a:scrgbClr r="0" g="0" b="0"/>
        </a:fillRef>
        <a:effectRef idx="0">
          <a:scrgbClr r="0" g="0" b="0"/>
        </a:effectRef>
        <a:fontRef idx="minor">
          <a:schemeClr val="lt1"/>
        </a:fontRef>
      </dsp:style>
      <dsp:txBody>
        <a:bodyPr spcFirstLastPara="0" vert="horz" wrap="square" lIns="0" tIns="41148" rIns="0" bIns="0" numCol="1" spcCol="1270" anchor="t" anchorCtr="0">
          <a:noAutofit/>
        </a:bodyPr>
        <a:lstStyle/>
        <a:p>
          <a:pPr lvl="0" algn="l" defTabSz="533400">
            <a:lnSpc>
              <a:spcPct val="90000"/>
            </a:lnSpc>
            <a:spcBef>
              <a:spcPct val="0"/>
            </a:spcBef>
            <a:spcAft>
              <a:spcPct val="35000"/>
            </a:spcAft>
          </a:pPr>
          <a:r>
            <a:rPr lang="en-US" sz="1200" kern="1200" dirty="0">
              <a:solidFill>
                <a:schemeClr val="accent5">
                  <a:lumMod val="50000"/>
                </a:schemeClr>
              </a:solidFill>
            </a:rPr>
            <a:t>Six Sigma structure</a:t>
          </a:r>
        </a:p>
        <a:p>
          <a:pPr lvl="0" algn="l" defTabSz="533400">
            <a:lnSpc>
              <a:spcPct val="90000"/>
            </a:lnSpc>
            <a:spcBef>
              <a:spcPct val="0"/>
            </a:spcBef>
            <a:spcAft>
              <a:spcPct val="35000"/>
            </a:spcAft>
          </a:pPr>
          <a:r>
            <a:rPr lang="en-US" sz="1200" kern="1200" dirty="0">
              <a:solidFill>
                <a:schemeClr val="accent5">
                  <a:lumMod val="50000"/>
                </a:schemeClr>
              </a:solidFill>
            </a:rPr>
            <a:t>Define – Project selection</a:t>
          </a:r>
        </a:p>
        <a:p>
          <a:pPr lvl="0" algn="l" defTabSz="533400">
            <a:lnSpc>
              <a:spcPct val="90000"/>
            </a:lnSpc>
            <a:spcBef>
              <a:spcPct val="0"/>
            </a:spcBef>
            <a:spcAft>
              <a:spcPct val="35000"/>
            </a:spcAft>
          </a:pPr>
          <a:r>
            <a:rPr lang="en-US" sz="1200" kern="1200" dirty="0">
              <a:solidFill>
                <a:schemeClr val="accent5">
                  <a:lumMod val="50000"/>
                </a:schemeClr>
              </a:solidFill>
            </a:rPr>
            <a:t>Root Cause Analysis in Define phase</a:t>
          </a:r>
        </a:p>
        <a:p>
          <a:pPr lvl="0" algn="l" defTabSz="533400">
            <a:lnSpc>
              <a:spcPct val="90000"/>
            </a:lnSpc>
            <a:spcBef>
              <a:spcPct val="0"/>
            </a:spcBef>
            <a:spcAft>
              <a:spcPct val="35000"/>
            </a:spcAft>
          </a:pPr>
          <a:r>
            <a:rPr lang="en-US" sz="1200" kern="1200" dirty="0">
              <a:solidFill>
                <a:schemeClr val="accent5">
                  <a:lumMod val="50000"/>
                </a:schemeClr>
              </a:solidFill>
            </a:rPr>
            <a:t>Project planning</a:t>
          </a:r>
        </a:p>
        <a:p>
          <a:pPr lvl="0" algn="l" defTabSz="533400">
            <a:lnSpc>
              <a:spcPct val="90000"/>
            </a:lnSpc>
            <a:spcBef>
              <a:spcPct val="0"/>
            </a:spcBef>
            <a:spcAft>
              <a:spcPct val="35000"/>
            </a:spcAft>
          </a:pPr>
          <a:r>
            <a:rPr lang="en-US" sz="1200" kern="1200" dirty="0">
              <a:solidFill>
                <a:schemeClr val="accent5">
                  <a:lumMod val="50000"/>
                </a:schemeClr>
              </a:solidFill>
            </a:rPr>
            <a:t>Teamwork</a:t>
          </a:r>
        </a:p>
        <a:p>
          <a:pPr lvl="0" algn="l" defTabSz="533400">
            <a:lnSpc>
              <a:spcPct val="90000"/>
            </a:lnSpc>
            <a:spcBef>
              <a:spcPct val="0"/>
            </a:spcBef>
            <a:spcAft>
              <a:spcPct val="35000"/>
            </a:spcAft>
          </a:pPr>
          <a:r>
            <a:rPr lang="en-US" sz="1200" kern="1200" dirty="0">
              <a:solidFill>
                <a:schemeClr val="accent5">
                  <a:lumMod val="50000"/>
                </a:schemeClr>
              </a:solidFill>
            </a:rPr>
            <a:t>Voice of customer</a:t>
          </a:r>
        </a:p>
        <a:p>
          <a:pPr lvl="0" algn="l" defTabSz="533400">
            <a:lnSpc>
              <a:spcPct val="90000"/>
            </a:lnSpc>
            <a:spcBef>
              <a:spcPct val="0"/>
            </a:spcBef>
            <a:spcAft>
              <a:spcPct val="35000"/>
            </a:spcAft>
          </a:pPr>
          <a:r>
            <a:rPr lang="en-US" sz="1200" kern="1200" dirty="0">
              <a:solidFill>
                <a:schemeClr val="accent5">
                  <a:lumMod val="50000"/>
                </a:schemeClr>
              </a:solidFill>
            </a:rPr>
            <a:t>Specifications</a:t>
          </a:r>
        </a:p>
        <a:p>
          <a:pPr lvl="0" algn="l" defTabSz="533400">
            <a:lnSpc>
              <a:spcPct val="90000"/>
            </a:lnSpc>
            <a:spcBef>
              <a:spcPct val="0"/>
            </a:spcBef>
            <a:spcAft>
              <a:spcPct val="35000"/>
            </a:spcAft>
          </a:pPr>
          <a:r>
            <a:rPr lang="en-US" sz="1200" kern="1200" dirty="0">
              <a:solidFill>
                <a:schemeClr val="accent5">
                  <a:lumMod val="50000"/>
                </a:schemeClr>
              </a:solidFill>
            </a:rPr>
            <a:t>Introduction to metrology</a:t>
          </a:r>
        </a:p>
        <a:p>
          <a:pPr lvl="0" algn="l" defTabSz="533400">
            <a:lnSpc>
              <a:spcPct val="90000"/>
            </a:lnSpc>
            <a:spcBef>
              <a:spcPct val="0"/>
            </a:spcBef>
            <a:spcAft>
              <a:spcPct val="35000"/>
            </a:spcAft>
          </a:pPr>
          <a:r>
            <a:rPr lang="en-US" sz="1200" kern="1200" dirty="0">
              <a:solidFill>
                <a:schemeClr val="accent5">
                  <a:lumMod val="50000"/>
                </a:schemeClr>
              </a:solidFill>
            </a:rPr>
            <a:t>Measurement fundamentals</a:t>
          </a:r>
        </a:p>
        <a:p>
          <a:pPr lvl="0" algn="l" defTabSz="533400">
            <a:lnSpc>
              <a:spcPct val="90000"/>
            </a:lnSpc>
            <a:spcBef>
              <a:spcPct val="0"/>
            </a:spcBef>
            <a:spcAft>
              <a:spcPct val="35000"/>
            </a:spcAft>
          </a:pPr>
          <a:r>
            <a:rPr lang="en-US" sz="1200" kern="1200" dirty="0">
              <a:solidFill>
                <a:schemeClr val="accent5">
                  <a:lumMod val="50000"/>
                </a:schemeClr>
              </a:solidFill>
            </a:rPr>
            <a:t>Data collection</a:t>
          </a:r>
        </a:p>
        <a:p>
          <a:pPr lvl="0" algn="l" defTabSz="533400">
            <a:lnSpc>
              <a:spcPct val="90000"/>
            </a:lnSpc>
            <a:spcBef>
              <a:spcPct val="0"/>
            </a:spcBef>
            <a:spcAft>
              <a:spcPct val="35000"/>
            </a:spcAft>
          </a:pPr>
          <a:r>
            <a:rPr lang="en-US" sz="1200" kern="1200" dirty="0">
              <a:solidFill>
                <a:schemeClr val="accent5">
                  <a:lumMod val="50000"/>
                </a:schemeClr>
              </a:solidFill>
            </a:rPr>
            <a:t>Measurement fundamentals</a:t>
          </a:r>
        </a:p>
      </dsp:txBody>
      <dsp:txXfrm>
        <a:off x="3176135" y="132057"/>
        <a:ext cx="1913392" cy="3081974"/>
      </dsp:txXfrm>
    </dsp:sp>
    <dsp:sp modelId="{49610140-477F-4F99-88DC-CE269C7D8E42}">
      <dsp:nvSpPr>
        <dsp:cNvPr id="0" name=""/>
        <dsp:cNvSpPr/>
      </dsp:nvSpPr>
      <dsp:spPr>
        <a:xfrm>
          <a:off x="5320675" y="132057"/>
          <a:ext cx="2568311" cy="3081974"/>
        </a:xfrm>
        <a:prstGeom prst="roundRect">
          <a:avLst>
            <a:gd name="adj" fmla="val 5000"/>
          </a:avLst>
        </a:prstGeom>
        <a:solidFill>
          <a:schemeClr val="accent2">
            <a:hueOff val="3121013"/>
            <a:satOff val="-3893"/>
            <a:lumOff val="915"/>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0" tIns="96012" rIns="124460" bIns="0" numCol="1" spcCol="1270" anchor="t" anchorCtr="0">
          <a:noAutofit/>
        </a:bodyPr>
        <a:lstStyle/>
        <a:p>
          <a:pPr lvl="0" algn="l" defTabSz="1244600">
            <a:lnSpc>
              <a:spcPct val="90000"/>
            </a:lnSpc>
            <a:spcBef>
              <a:spcPct val="0"/>
            </a:spcBef>
            <a:spcAft>
              <a:spcPct val="35000"/>
            </a:spcAft>
          </a:pPr>
          <a:r>
            <a:rPr lang="en-US" sz="2800" kern="1200" dirty="0">
              <a:solidFill>
                <a:schemeClr val="accent5">
                  <a:lumMod val="50000"/>
                </a:schemeClr>
              </a:solidFill>
            </a:rPr>
            <a:t>Module 3</a:t>
          </a:r>
        </a:p>
      </dsp:txBody>
      <dsp:txXfrm rot="16200000">
        <a:off x="4313897" y="1138835"/>
        <a:ext cx="2527218" cy="513662"/>
      </dsp:txXfrm>
    </dsp:sp>
    <dsp:sp modelId="{A08F156C-FE0D-43EC-891C-03FEE2F2E460}">
      <dsp:nvSpPr>
        <dsp:cNvPr id="0" name=""/>
        <dsp:cNvSpPr/>
      </dsp:nvSpPr>
      <dsp:spPr>
        <a:xfrm rot="5400000">
          <a:off x="5106962" y="2582571"/>
          <a:ext cx="453109" cy="385246"/>
        </a:xfrm>
        <a:prstGeom prst="flowChartExtract">
          <a:avLst/>
        </a:prstGeom>
        <a:solidFill>
          <a:schemeClr val="lt1">
            <a:hueOff val="0"/>
            <a:satOff val="0"/>
            <a:lumOff val="0"/>
            <a:alphaOff val="0"/>
          </a:schemeClr>
        </a:solidFill>
        <a:ln w="9525" cap="flat" cmpd="sng" algn="ctr">
          <a:solidFill>
            <a:schemeClr val="accent2">
              <a:hueOff val="2340759"/>
              <a:satOff val="-2919"/>
              <a:lumOff val="686"/>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sp>
    <dsp:sp modelId="{35329712-EFB5-4EF2-9381-E5D52CDA0F72}">
      <dsp:nvSpPr>
        <dsp:cNvPr id="0" name=""/>
        <dsp:cNvSpPr/>
      </dsp:nvSpPr>
      <dsp:spPr>
        <a:xfrm>
          <a:off x="5834337" y="132057"/>
          <a:ext cx="1913392" cy="3081974"/>
        </a:xfrm>
        <a:prstGeom prst="rect">
          <a:avLst/>
        </a:prstGeom>
        <a:noFill/>
        <a:ln>
          <a:noFill/>
        </a:ln>
        <a:effectLst/>
        <a:scene3d>
          <a:camera prst="orthographicFront"/>
          <a:lightRig rig="chilly" dir="t"/>
        </a:scene3d>
        <a:sp3d/>
      </dsp:spPr>
      <dsp:style>
        <a:lnRef idx="0">
          <a:scrgbClr r="0" g="0" b="0"/>
        </a:lnRef>
        <a:fillRef idx="1">
          <a:scrgbClr r="0" g="0" b="0"/>
        </a:fillRef>
        <a:effectRef idx="0">
          <a:scrgbClr r="0" g="0" b="0"/>
        </a:effectRef>
        <a:fontRef idx="minor">
          <a:schemeClr val="lt1"/>
        </a:fontRef>
      </dsp:style>
      <dsp:txBody>
        <a:bodyPr spcFirstLastPara="0" vert="horz" wrap="square" lIns="0" tIns="41148" rIns="0" bIns="0" numCol="1" spcCol="1270" anchor="t" anchorCtr="0">
          <a:noAutofit/>
        </a:bodyPr>
        <a:lstStyle/>
        <a:p>
          <a:pPr lvl="0" algn="l" defTabSz="533400">
            <a:lnSpc>
              <a:spcPct val="90000"/>
            </a:lnSpc>
            <a:spcBef>
              <a:spcPct val="0"/>
            </a:spcBef>
            <a:spcAft>
              <a:spcPct val="35000"/>
            </a:spcAft>
          </a:pPr>
          <a:r>
            <a:rPr lang="en-US" sz="1200" kern="1200" dirty="0">
              <a:solidFill>
                <a:schemeClr val="accent5">
                  <a:lumMod val="50000"/>
                </a:schemeClr>
              </a:solidFill>
            </a:rPr>
            <a:t>Shop Math review</a:t>
          </a:r>
        </a:p>
        <a:p>
          <a:pPr lvl="0" algn="l" defTabSz="533400">
            <a:lnSpc>
              <a:spcPct val="90000"/>
            </a:lnSpc>
            <a:spcBef>
              <a:spcPct val="0"/>
            </a:spcBef>
            <a:spcAft>
              <a:spcPct val="35000"/>
            </a:spcAft>
          </a:pPr>
          <a:r>
            <a:rPr lang="en-US" sz="1200" kern="1200" dirty="0">
              <a:solidFill>
                <a:schemeClr val="accent5">
                  <a:lumMod val="50000"/>
                </a:schemeClr>
              </a:solidFill>
            </a:rPr>
            <a:t>Introduction to Statistics</a:t>
          </a:r>
        </a:p>
        <a:p>
          <a:pPr lvl="0" algn="l" defTabSz="533400">
            <a:lnSpc>
              <a:spcPct val="90000"/>
            </a:lnSpc>
            <a:spcBef>
              <a:spcPct val="0"/>
            </a:spcBef>
            <a:spcAft>
              <a:spcPct val="35000"/>
            </a:spcAft>
          </a:pPr>
          <a:r>
            <a:rPr lang="en-US" sz="1200" kern="1200" dirty="0">
              <a:solidFill>
                <a:schemeClr val="accent5">
                  <a:lumMod val="50000"/>
                </a:schemeClr>
              </a:solidFill>
            </a:rPr>
            <a:t>Descriptive Statistics</a:t>
          </a:r>
        </a:p>
        <a:p>
          <a:pPr lvl="0" algn="l" defTabSz="533400">
            <a:lnSpc>
              <a:spcPct val="90000"/>
            </a:lnSpc>
            <a:spcBef>
              <a:spcPct val="0"/>
            </a:spcBef>
            <a:spcAft>
              <a:spcPct val="35000"/>
            </a:spcAft>
          </a:pPr>
          <a:r>
            <a:rPr lang="en-US" sz="1200" kern="1200" dirty="0">
              <a:solidFill>
                <a:schemeClr val="accent5">
                  <a:lumMod val="50000"/>
                </a:schemeClr>
              </a:solidFill>
            </a:rPr>
            <a:t>Hypothesis testing</a:t>
          </a:r>
        </a:p>
        <a:p>
          <a:pPr lvl="0" algn="l" defTabSz="533400">
            <a:lnSpc>
              <a:spcPct val="90000"/>
            </a:lnSpc>
            <a:spcBef>
              <a:spcPct val="0"/>
            </a:spcBef>
            <a:spcAft>
              <a:spcPct val="35000"/>
            </a:spcAft>
          </a:pPr>
          <a:r>
            <a:rPr lang="en-US" sz="1200" kern="1200" dirty="0">
              <a:solidFill>
                <a:schemeClr val="accent5">
                  <a:lumMod val="50000"/>
                </a:schemeClr>
              </a:solidFill>
            </a:rPr>
            <a:t>Graphical analysis</a:t>
          </a:r>
        </a:p>
        <a:p>
          <a:pPr lvl="0" algn="l" defTabSz="533400">
            <a:lnSpc>
              <a:spcPct val="90000"/>
            </a:lnSpc>
            <a:spcBef>
              <a:spcPct val="0"/>
            </a:spcBef>
            <a:spcAft>
              <a:spcPct val="35000"/>
            </a:spcAft>
          </a:pPr>
          <a:r>
            <a:rPr lang="en-US" sz="1200" kern="1200" dirty="0">
              <a:solidFill>
                <a:schemeClr val="accent5">
                  <a:lumMod val="50000"/>
                </a:schemeClr>
              </a:solidFill>
            </a:rPr>
            <a:t>Statistical Process Control</a:t>
          </a:r>
        </a:p>
        <a:p>
          <a:pPr lvl="0" algn="l" defTabSz="533400">
            <a:lnSpc>
              <a:spcPct val="90000"/>
            </a:lnSpc>
            <a:spcBef>
              <a:spcPct val="0"/>
            </a:spcBef>
            <a:spcAft>
              <a:spcPct val="35000"/>
            </a:spcAft>
          </a:pPr>
          <a:r>
            <a:rPr lang="en-US" sz="1200" kern="1200" dirty="0">
              <a:solidFill>
                <a:schemeClr val="accent5">
                  <a:lumMod val="50000"/>
                </a:schemeClr>
              </a:solidFill>
            </a:rPr>
            <a:t>Process Capability Analysis</a:t>
          </a:r>
        </a:p>
      </dsp:txBody>
      <dsp:txXfrm>
        <a:off x="5834337" y="132057"/>
        <a:ext cx="1913392" cy="3081974"/>
      </dsp:txXfrm>
    </dsp:sp>
    <dsp:sp modelId="{9EC8AAE2-5E68-4026-86CF-511183EF60BD}">
      <dsp:nvSpPr>
        <dsp:cNvPr id="0" name=""/>
        <dsp:cNvSpPr/>
      </dsp:nvSpPr>
      <dsp:spPr>
        <a:xfrm>
          <a:off x="7943024" y="163431"/>
          <a:ext cx="2568311" cy="3081974"/>
        </a:xfrm>
        <a:prstGeom prst="roundRect">
          <a:avLst>
            <a:gd name="adj" fmla="val 5000"/>
          </a:avLst>
        </a:prstGeom>
        <a:solidFill>
          <a:schemeClr val="accent2">
            <a:hueOff val="4681519"/>
            <a:satOff val="-5839"/>
            <a:lumOff val="1373"/>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0" tIns="96012" rIns="124460" bIns="0" numCol="1" spcCol="1270" anchor="t" anchorCtr="0">
          <a:noAutofit/>
        </a:bodyPr>
        <a:lstStyle/>
        <a:p>
          <a:pPr lvl="0" algn="l" defTabSz="1244600">
            <a:lnSpc>
              <a:spcPct val="90000"/>
            </a:lnSpc>
            <a:spcBef>
              <a:spcPct val="0"/>
            </a:spcBef>
            <a:spcAft>
              <a:spcPct val="35000"/>
            </a:spcAft>
          </a:pPr>
          <a:r>
            <a:rPr lang="en-US" sz="2800" kern="1200" dirty="0">
              <a:solidFill>
                <a:schemeClr val="accent5">
                  <a:lumMod val="50000"/>
                </a:schemeClr>
              </a:solidFill>
            </a:rPr>
            <a:t>Module 4</a:t>
          </a:r>
        </a:p>
      </dsp:txBody>
      <dsp:txXfrm rot="16200000">
        <a:off x="6936246" y="1170210"/>
        <a:ext cx="2527218" cy="513662"/>
      </dsp:txXfrm>
    </dsp:sp>
    <dsp:sp modelId="{65C94F77-3E19-4805-8730-2E85E8724073}">
      <dsp:nvSpPr>
        <dsp:cNvPr id="0" name=""/>
        <dsp:cNvSpPr/>
      </dsp:nvSpPr>
      <dsp:spPr>
        <a:xfrm rot="5400000">
          <a:off x="7765165" y="2582571"/>
          <a:ext cx="453109" cy="385246"/>
        </a:xfrm>
        <a:prstGeom prst="flowChartExtract">
          <a:avLst/>
        </a:prstGeom>
        <a:solidFill>
          <a:schemeClr val="lt1">
            <a:hueOff val="0"/>
            <a:satOff val="0"/>
            <a:lumOff val="0"/>
            <a:alphaOff val="0"/>
          </a:schemeClr>
        </a:solidFill>
        <a:ln w="9525" cap="flat" cmpd="sng" algn="ctr">
          <a:solidFill>
            <a:schemeClr val="accent2">
              <a:hueOff val="4681519"/>
              <a:satOff val="-5839"/>
              <a:lumOff val="1373"/>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sp>
    <dsp:sp modelId="{E942A203-352F-4F51-B52F-CDB060A8098D}">
      <dsp:nvSpPr>
        <dsp:cNvPr id="0" name=""/>
        <dsp:cNvSpPr/>
      </dsp:nvSpPr>
      <dsp:spPr>
        <a:xfrm>
          <a:off x="8456687" y="163431"/>
          <a:ext cx="1913392" cy="3081974"/>
        </a:xfrm>
        <a:prstGeom prst="rect">
          <a:avLst/>
        </a:prstGeom>
        <a:noFill/>
        <a:ln>
          <a:noFill/>
        </a:ln>
        <a:effectLst/>
        <a:scene3d>
          <a:camera prst="orthographicFront"/>
          <a:lightRig rig="chilly" dir="t"/>
        </a:scene3d>
        <a:sp3d/>
      </dsp:spPr>
      <dsp:style>
        <a:lnRef idx="0">
          <a:scrgbClr r="0" g="0" b="0"/>
        </a:lnRef>
        <a:fillRef idx="1">
          <a:scrgbClr r="0" g="0" b="0"/>
        </a:fillRef>
        <a:effectRef idx="0">
          <a:scrgbClr r="0" g="0" b="0"/>
        </a:effectRef>
        <a:fontRef idx="minor">
          <a:schemeClr val="lt1"/>
        </a:fontRef>
      </dsp:style>
      <dsp:txBody>
        <a:bodyPr spcFirstLastPara="0" vert="horz" wrap="square" lIns="0" tIns="41148" rIns="0" bIns="0" numCol="1" spcCol="1270" anchor="t" anchorCtr="0">
          <a:noAutofit/>
        </a:bodyPr>
        <a:lstStyle/>
        <a:p>
          <a:pPr lvl="0" algn="l" defTabSz="533400">
            <a:lnSpc>
              <a:spcPct val="90000"/>
            </a:lnSpc>
            <a:spcBef>
              <a:spcPct val="0"/>
            </a:spcBef>
            <a:spcAft>
              <a:spcPct val="35000"/>
            </a:spcAft>
          </a:pPr>
          <a:r>
            <a:rPr lang="en-US" sz="1200" kern="1200" dirty="0">
              <a:solidFill>
                <a:schemeClr val="accent5">
                  <a:lumMod val="50000"/>
                </a:schemeClr>
              </a:solidFill>
            </a:rPr>
            <a:t>Lean concepts</a:t>
          </a:r>
        </a:p>
        <a:p>
          <a:pPr lvl="0" algn="l" defTabSz="533400">
            <a:lnSpc>
              <a:spcPct val="90000"/>
            </a:lnSpc>
            <a:spcBef>
              <a:spcPct val="0"/>
            </a:spcBef>
            <a:spcAft>
              <a:spcPct val="35000"/>
            </a:spcAft>
          </a:pPr>
          <a:r>
            <a:rPr lang="en-US" sz="1200" kern="1200" dirty="0">
              <a:solidFill>
                <a:schemeClr val="accent5">
                  <a:lumMod val="50000"/>
                </a:schemeClr>
              </a:solidFill>
            </a:rPr>
            <a:t>Root Cause Analysis in Improve phase</a:t>
          </a:r>
        </a:p>
        <a:p>
          <a:pPr lvl="0" algn="l" defTabSz="533400">
            <a:lnSpc>
              <a:spcPct val="90000"/>
            </a:lnSpc>
            <a:spcBef>
              <a:spcPct val="0"/>
            </a:spcBef>
            <a:spcAft>
              <a:spcPct val="35000"/>
            </a:spcAft>
          </a:pPr>
          <a:r>
            <a:rPr lang="en-US" sz="1200" kern="1200" dirty="0">
              <a:solidFill>
                <a:schemeClr val="accent5">
                  <a:lumMod val="50000"/>
                </a:schemeClr>
              </a:solidFill>
            </a:rPr>
            <a:t>Validation</a:t>
          </a:r>
        </a:p>
        <a:p>
          <a:pPr lvl="0" algn="l" defTabSz="533400">
            <a:lnSpc>
              <a:spcPct val="90000"/>
            </a:lnSpc>
            <a:spcBef>
              <a:spcPct val="0"/>
            </a:spcBef>
            <a:spcAft>
              <a:spcPct val="35000"/>
            </a:spcAft>
          </a:pPr>
          <a:r>
            <a:rPr lang="en-US" sz="1200" kern="1200" dirty="0">
              <a:solidFill>
                <a:schemeClr val="accent5">
                  <a:lumMod val="50000"/>
                </a:schemeClr>
              </a:solidFill>
            </a:rPr>
            <a:t>Change control</a:t>
          </a:r>
        </a:p>
      </dsp:txBody>
      <dsp:txXfrm>
        <a:off x="8456687" y="163431"/>
        <a:ext cx="1913392" cy="308197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ED9675-A2F3-4A67-9E78-AFB2514CEF95}">
      <dsp:nvSpPr>
        <dsp:cNvPr id="0" name=""/>
        <dsp:cNvSpPr/>
      </dsp:nvSpPr>
      <dsp:spPr>
        <a:xfrm>
          <a:off x="2778" y="1027211"/>
          <a:ext cx="3950294" cy="672839"/>
        </a:xfrm>
        <a:prstGeom prst="chevron">
          <a:avLst/>
        </a:prstGeom>
        <a:solidFill>
          <a:schemeClr val="lt1">
            <a:hueOff val="0"/>
            <a:satOff val="0"/>
            <a:lumOff val="0"/>
            <a:alphaOff val="0"/>
          </a:schemeClr>
        </a:solidFill>
        <a:ln>
          <a:noFill/>
        </a:ln>
        <a:effectLst>
          <a:outerShdw blurRad="40000" dist="23000" dir="5400000" rotWithShape="0">
            <a:srgbClr val="000000">
              <a:alpha val="3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96012" tIns="32004" rIns="32004" bIns="32004" numCol="1" spcCol="1270" anchor="ctr" anchorCtr="0">
          <a:noAutofit/>
        </a:bodyPr>
        <a:lstStyle/>
        <a:p>
          <a:pPr lvl="0" algn="ctr" defTabSz="1066800">
            <a:lnSpc>
              <a:spcPct val="90000"/>
            </a:lnSpc>
            <a:spcBef>
              <a:spcPct val="0"/>
            </a:spcBef>
            <a:spcAft>
              <a:spcPct val="35000"/>
            </a:spcAft>
          </a:pPr>
          <a:r>
            <a:rPr lang="en-US" sz="2400" kern="1200" dirty="0"/>
            <a:t>Define</a:t>
          </a:r>
        </a:p>
      </dsp:txBody>
      <dsp:txXfrm>
        <a:off x="339198" y="1027211"/>
        <a:ext cx="3277455" cy="672839"/>
      </dsp:txXfrm>
    </dsp:sp>
    <dsp:sp modelId="{7ACF666C-EE95-45DC-B92F-CE160460F92D}">
      <dsp:nvSpPr>
        <dsp:cNvPr id="0" name=""/>
        <dsp:cNvSpPr/>
      </dsp:nvSpPr>
      <dsp:spPr>
        <a:xfrm>
          <a:off x="3745457" y="948400"/>
          <a:ext cx="2076152" cy="830460"/>
        </a:xfrm>
        <a:prstGeom prst="chevron">
          <a:avLst/>
        </a:prstGeom>
        <a:solidFill>
          <a:schemeClr val="lt1">
            <a:hueOff val="0"/>
            <a:satOff val="0"/>
            <a:lumOff val="0"/>
            <a:alphaOff val="0"/>
          </a:schemeClr>
        </a:solidFill>
        <a:ln>
          <a:noFill/>
        </a:ln>
        <a:effectLst>
          <a:outerShdw blurRad="40000" dist="23000" dir="5400000" rotWithShape="0">
            <a:srgbClr val="000000">
              <a:alpha val="3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96012" tIns="32004" rIns="32004" bIns="32004" numCol="1" spcCol="1270" anchor="ctr" anchorCtr="0">
          <a:noAutofit/>
        </a:bodyPr>
        <a:lstStyle/>
        <a:p>
          <a:pPr lvl="0" algn="ctr" defTabSz="1066800">
            <a:lnSpc>
              <a:spcPct val="90000"/>
            </a:lnSpc>
            <a:spcBef>
              <a:spcPct val="0"/>
            </a:spcBef>
            <a:spcAft>
              <a:spcPct val="35000"/>
            </a:spcAft>
          </a:pPr>
          <a:r>
            <a:rPr lang="en-US" sz="2400" kern="1200" dirty="0"/>
            <a:t>Measure</a:t>
          </a:r>
        </a:p>
      </dsp:txBody>
      <dsp:txXfrm>
        <a:off x="4160687" y="948400"/>
        <a:ext cx="1245692" cy="830460"/>
      </dsp:txXfrm>
    </dsp:sp>
    <dsp:sp modelId="{8AE35E65-CA50-4BD2-BB59-2F6090510B64}">
      <dsp:nvSpPr>
        <dsp:cNvPr id="0" name=""/>
        <dsp:cNvSpPr/>
      </dsp:nvSpPr>
      <dsp:spPr>
        <a:xfrm>
          <a:off x="5613994" y="948400"/>
          <a:ext cx="2076152" cy="830460"/>
        </a:xfrm>
        <a:prstGeom prst="chevron">
          <a:avLst/>
        </a:prstGeom>
        <a:solidFill>
          <a:schemeClr val="lt1">
            <a:hueOff val="0"/>
            <a:satOff val="0"/>
            <a:lumOff val="0"/>
            <a:alphaOff val="0"/>
          </a:schemeClr>
        </a:solidFill>
        <a:ln>
          <a:noFill/>
        </a:ln>
        <a:effectLst>
          <a:outerShdw blurRad="40000" dist="23000" dir="5400000" rotWithShape="0">
            <a:srgbClr val="000000">
              <a:alpha val="3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96012" tIns="32004" rIns="32004" bIns="32004" numCol="1" spcCol="1270" anchor="ctr" anchorCtr="0">
          <a:noAutofit/>
        </a:bodyPr>
        <a:lstStyle/>
        <a:p>
          <a:pPr lvl="0" algn="ctr" defTabSz="1066800">
            <a:lnSpc>
              <a:spcPct val="90000"/>
            </a:lnSpc>
            <a:spcBef>
              <a:spcPct val="0"/>
            </a:spcBef>
            <a:spcAft>
              <a:spcPct val="35000"/>
            </a:spcAft>
          </a:pPr>
          <a:r>
            <a:rPr lang="en-US" sz="2400" kern="1200" dirty="0"/>
            <a:t>Analyze</a:t>
          </a:r>
        </a:p>
      </dsp:txBody>
      <dsp:txXfrm>
        <a:off x="6029224" y="948400"/>
        <a:ext cx="1245692" cy="830460"/>
      </dsp:txXfrm>
    </dsp:sp>
    <dsp:sp modelId="{0211133C-4C50-4404-B991-F8A33C721450}">
      <dsp:nvSpPr>
        <dsp:cNvPr id="0" name=""/>
        <dsp:cNvSpPr/>
      </dsp:nvSpPr>
      <dsp:spPr>
        <a:xfrm>
          <a:off x="7482531" y="948400"/>
          <a:ext cx="2076152" cy="830460"/>
        </a:xfrm>
        <a:prstGeom prst="chevron">
          <a:avLst/>
        </a:prstGeom>
        <a:solidFill>
          <a:schemeClr val="lt1">
            <a:hueOff val="0"/>
            <a:satOff val="0"/>
            <a:lumOff val="0"/>
            <a:alphaOff val="0"/>
          </a:schemeClr>
        </a:solidFill>
        <a:ln>
          <a:noFill/>
        </a:ln>
        <a:effectLst>
          <a:outerShdw blurRad="40000" dist="23000" dir="5400000" rotWithShape="0">
            <a:srgbClr val="000000">
              <a:alpha val="3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96012" tIns="32004" rIns="32004" bIns="32004" numCol="1" spcCol="1270" anchor="ctr" anchorCtr="0">
          <a:noAutofit/>
        </a:bodyPr>
        <a:lstStyle/>
        <a:p>
          <a:pPr lvl="0" algn="ctr" defTabSz="1066800">
            <a:lnSpc>
              <a:spcPct val="90000"/>
            </a:lnSpc>
            <a:spcBef>
              <a:spcPct val="0"/>
            </a:spcBef>
            <a:spcAft>
              <a:spcPct val="35000"/>
            </a:spcAft>
          </a:pPr>
          <a:r>
            <a:rPr lang="en-US" sz="2400" kern="1200" dirty="0"/>
            <a:t>Improve</a:t>
          </a:r>
        </a:p>
      </dsp:txBody>
      <dsp:txXfrm>
        <a:off x="7897761" y="948400"/>
        <a:ext cx="1245692" cy="830460"/>
      </dsp:txXfrm>
    </dsp:sp>
    <dsp:sp modelId="{A665D0FA-AEA7-47F6-B54A-9353EC2123AC}">
      <dsp:nvSpPr>
        <dsp:cNvPr id="0" name=""/>
        <dsp:cNvSpPr/>
      </dsp:nvSpPr>
      <dsp:spPr>
        <a:xfrm>
          <a:off x="9351068" y="948400"/>
          <a:ext cx="2076152" cy="830460"/>
        </a:xfrm>
        <a:prstGeom prst="chevron">
          <a:avLst/>
        </a:prstGeom>
        <a:solidFill>
          <a:schemeClr val="lt1">
            <a:hueOff val="0"/>
            <a:satOff val="0"/>
            <a:lumOff val="0"/>
            <a:alphaOff val="0"/>
          </a:schemeClr>
        </a:solidFill>
        <a:ln>
          <a:noFill/>
        </a:ln>
        <a:effectLst>
          <a:outerShdw blurRad="40000" dist="23000" dir="5400000" rotWithShape="0">
            <a:srgbClr val="000000">
              <a:alpha val="3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96012" tIns="32004" rIns="32004" bIns="32004" numCol="1" spcCol="1270" anchor="ctr" anchorCtr="0">
          <a:noAutofit/>
        </a:bodyPr>
        <a:lstStyle/>
        <a:p>
          <a:pPr lvl="0" algn="ctr" defTabSz="1066800">
            <a:lnSpc>
              <a:spcPct val="90000"/>
            </a:lnSpc>
            <a:spcBef>
              <a:spcPct val="0"/>
            </a:spcBef>
            <a:spcAft>
              <a:spcPct val="35000"/>
            </a:spcAft>
          </a:pPr>
          <a:r>
            <a:rPr lang="en-US" sz="2400" kern="1200" dirty="0"/>
            <a:t>Control</a:t>
          </a:r>
        </a:p>
      </dsp:txBody>
      <dsp:txXfrm>
        <a:off x="9766298" y="948400"/>
        <a:ext cx="1245692" cy="830460"/>
      </dsp:txXfrm>
    </dsp:sp>
  </dsp:spTree>
</dsp:drawing>
</file>

<file path=ppt/diagrams/layout1.xml><?xml version="1.0" encoding="utf-8"?>
<dgm:layoutDef xmlns:dgm="http://schemas.openxmlformats.org/drawingml/2006/diagram" xmlns:a="http://schemas.openxmlformats.org/drawingml/2006/main" uniqueId="urn:microsoft.com/office/officeart/2005/8/layout/hProcess7">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presOf axis="self"/>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6">
  <dgm:title val=""/>
  <dgm:desc val=""/>
  <dgm:catLst>
    <dgm:cat type="3D" pri="11600"/>
  </dgm:catLst>
  <dgm:scene3d>
    <a:camera prst="perspectiveRelaxedModerately" zoom="92000"/>
    <a:lightRig rig="balanced" dir="t">
      <a:rot lat="0" lon="0" rev="12700000"/>
    </a:lightRig>
  </dgm:scene3d>
  <dgm:styleLbl name="node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z="-54000" prstMaterial="plastic">
      <a:bevelT w="50800" h="50800"/>
      <a:bevelB w="50800" h="50800"/>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z="-2540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54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25400" prstMaterial="plastic"/>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75000" prstMaterial="plastic"/>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3">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4">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1D1">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2">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3">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4">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fgAcc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threePt" dir="t"/>
    </dgm:scene3d>
    <dgm:sp3d z="50080" prstMaterial="plastic">
      <a:bevelT w="25400" h="25400"/>
      <a:bevelB w="25400" h="25400"/>
    </dgm:sp3d>
    <dgm:txPr/>
    <dgm:style>
      <a:lnRef idx="0">
        <a:scrgbClr r="0" g="0" b="0"/>
      </a:lnRef>
      <a:fillRef idx="1">
        <a:scrgbClr r="0" g="0" b="0"/>
      </a:fillRef>
      <a:effectRef idx="2">
        <a:scrgbClr r="0" g="0" b="0"/>
      </a:effectRef>
      <a:fontRef idx="minor"/>
    </dgm:style>
  </dgm:styleLbl>
  <dgm:styleLbl name="alignAccFollowNode1">
    <dgm:scene3d>
      <a:camera prst="orthographicFront"/>
      <a:lightRig rig="threePt" dir="t"/>
    </dgm:scene3d>
    <dgm:sp3d prstMaterial="plastic">
      <a:bevelT w="25400" h="25400"/>
      <a:bevelB w="25400" h="25400"/>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prstMaterial="plastic">
      <a:bevelT w="25400" h="25400"/>
      <a:bevelB w="25400" h="25400"/>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52400" prstMaterial="plastic">
      <a:bevelT w="25400" h="25400"/>
      <a:bevelB w="25400" h="25400"/>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z="-10400" extrusionH="12700" prstMaterial="plastic"/>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1">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1FA4AA2-E019-4704-B7F1-142003D97954}" type="datetimeFigureOut">
              <a:rPr lang="en-US" smtClean="0"/>
              <a:t>10/2/2020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DFFC5DA-82A2-4A17-B4F2-B8A7C187902A}" type="slidenum">
              <a:rPr lang="en-US" smtClean="0"/>
              <a:t>‹#›</a:t>
            </a:fld>
            <a:endParaRPr lang="en-US"/>
          </a:p>
        </p:txBody>
      </p:sp>
    </p:spTree>
    <p:extLst>
      <p:ext uri="{BB962C8B-B14F-4D97-AF65-F5344CB8AC3E}">
        <p14:creationId xmlns:p14="http://schemas.microsoft.com/office/powerpoint/2010/main" val="37542418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are example certification</a:t>
            </a:r>
            <a:r>
              <a:rPr lang="en-US" baseline="0" dirty="0"/>
              <a:t> career paths only.</a:t>
            </a: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0D4CC4D-8AEB-4E6E-88FF-E62D39AFE1DC}"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0921387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sequence</a:t>
            </a:r>
            <a:r>
              <a:rPr lang="en-US" baseline="0" dirty="0"/>
              <a:t> of the course will follow the PDCA cycle</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0D4CC4D-8AEB-4E6E-88FF-E62D39AFE1DC}"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8033671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sequence</a:t>
            </a:r>
            <a:r>
              <a:rPr lang="en-US" baseline="0" dirty="0"/>
              <a:t> of the course will follow the PDCA cycle</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0D4CC4D-8AEB-4E6E-88FF-E62D39AFE1DC}"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763447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sequence</a:t>
            </a:r>
            <a:r>
              <a:rPr lang="en-US" baseline="0" dirty="0"/>
              <a:t> of the course will follow the PDCA cycle</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0D4CC4D-8AEB-4E6E-88FF-E62D39AFE1DC}"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4530061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62"/>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C93B3109-4F2C-4ECB-B247-CBEF1DE4C21E}" type="datetime1">
              <a:rPr lang="en-US" altLang="en-US" smtClean="0"/>
              <a:pPr>
                <a:defRPr/>
              </a:pPr>
              <a:t>10/2/2020</a:t>
            </a:fld>
            <a:endParaRPr lang="en-US" altLang="en-US"/>
          </a:p>
        </p:txBody>
      </p:sp>
      <p:sp>
        <p:nvSpPr>
          <p:cNvPr id="5" name="Footer Placeholder 4"/>
          <p:cNvSpPr>
            <a:spLocks noGrp="1"/>
          </p:cNvSpPr>
          <p:nvPr>
            <p:ph type="ftr" sz="quarter" idx="11"/>
          </p:nvPr>
        </p:nvSpPr>
        <p:spPr/>
        <p:txBody>
          <a:bodyPr/>
          <a:lstStyle>
            <a:lvl1pPr>
              <a:defRPr/>
            </a:lvl1pPr>
          </a:lstStyle>
          <a:p>
            <a:pPr>
              <a:defRPr/>
            </a:pPr>
            <a:r>
              <a:rPr lang="en-US">
                <a:solidFill>
                  <a:prstClr val="black">
                    <a:tint val="75000"/>
                  </a:prstClr>
                </a:solidFill>
              </a:rPr>
              <a:t>Developed for NSF ATE Grant #1304474</a:t>
            </a:r>
          </a:p>
        </p:txBody>
      </p:sp>
      <p:sp>
        <p:nvSpPr>
          <p:cNvPr id="6" name="Slide Number Placeholder 5"/>
          <p:cNvSpPr>
            <a:spLocks noGrp="1"/>
          </p:cNvSpPr>
          <p:nvPr>
            <p:ph type="sldNum" sz="quarter" idx="12"/>
          </p:nvPr>
        </p:nvSpPr>
        <p:spPr/>
        <p:txBody>
          <a:bodyPr/>
          <a:lstStyle>
            <a:lvl1pPr>
              <a:defRPr/>
            </a:lvl1pPr>
          </a:lstStyle>
          <a:p>
            <a:pPr>
              <a:defRPr/>
            </a:pPr>
            <a:fld id="{EB997043-AC4C-4D02-B935-5529ED105C98}" type="slidenum">
              <a:rPr lang="en-US" altLang="en-US"/>
              <a:pPr>
                <a:defRPr/>
              </a:pPr>
              <a:t>‹#›</a:t>
            </a:fld>
            <a:endParaRPr lang="en-US" altLang="en-US"/>
          </a:p>
        </p:txBody>
      </p:sp>
    </p:spTree>
    <p:extLst>
      <p:ext uri="{BB962C8B-B14F-4D97-AF65-F5344CB8AC3E}">
        <p14:creationId xmlns:p14="http://schemas.microsoft.com/office/powerpoint/2010/main" val="26137803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D368A141-D13C-48F5-91F4-40B755D80D83}" type="datetime1">
              <a:rPr lang="en-US" altLang="en-US" smtClean="0"/>
              <a:pPr>
                <a:defRPr/>
              </a:pPr>
              <a:t>10/2/2020</a:t>
            </a:fld>
            <a:endParaRPr lang="en-US" altLang="en-US"/>
          </a:p>
        </p:txBody>
      </p:sp>
      <p:sp>
        <p:nvSpPr>
          <p:cNvPr id="5" name="Footer Placeholder 4"/>
          <p:cNvSpPr>
            <a:spLocks noGrp="1"/>
          </p:cNvSpPr>
          <p:nvPr>
            <p:ph type="ftr" sz="quarter" idx="11"/>
          </p:nvPr>
        </p:nvSpPr>
        <p:spPr/>
        <p:txBody>
          <a:bodyPr/>
          <a:lstStyle>
            <a:lvl1pPr>
              <a:defRPr/>
            </a:lvl1pPr>
          </a:lstStyle>
          <a:p>
            <a:pPr>
              <a:defRPr/>
            </a:pPr>
            <a:r>
              <a:rPr lang="en-US">
                <a:solidFill>
                  <a:prstClr val="black">
                    <a:tint val="75000"/>
                  </a:prstClr>
                </a:solidFill>
              </a:rPr>
              <a:t>Developed for NSF ATE Grant #1304474</a:t>
            </a:r>
          </a:p>
        </p:txBody>
      </p:sp>
      <p:sp>
        <p:nvSpPr>
          <p:cNvPr id="6" name="Slide Number Placeholder 5"/>
          <p:cNvSpPr>
            <a:spLocks noGrp="1"/>
          </p:cNvSpPr>
          <p:nvPr>
            <p:ph type="sldNum" sz="quarter" idx="12"/>
          </p:nvPr>
        </p:nvSpPr>
        <p:spPr/>
        <p:txBody>
          <a:bodyPr/>
          <a:lstStyle>
            <a:lvl1pPr>
              <a:defRPr/>
            </a:lvl1pPr>
          </a:lstStyle>
          <a:p>
            <a:pPr>
              <a:defRPr/>
            </a:pPr>
            <a:fld id="{210F5FC0-DE67-4206-8876-B69A15662B47}" type="slidenum">
              <a:rPr lang="en-US" altLang="en-US"/>
              <a:pPr>
                <a:defRPr/>
              </a:pPr>
              <a:t>‹#›</a:t>
            </a:fld>
            <a:endParaRPr lang="en-US" altLang="en-US"/>
          </a:p>
        </p:txBody>
      </p:sp>
    </p:spTree>
    <p:extLst>
      <p:ext uri="{BB962C8B-B14F-4D97-AF65-F5344CB8AC3E}">
        <p14:creationId xmlns:p14="http://schemas.microsoft.com/office/powerpoint/2010/main" val="31027807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75"/>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75"/>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5442ACF5-4943-400C-9364-8B7CCF1795A1}" type="datetime1">
              <a:rPr lang="en-US" altLang="en-US" smtClean="0"/>
              <a:pPr>
                <a:defRPr/>
              </a:pPr>
              <a:t>10/2/2020</a:t>
            </a:fld>
            <a:endParaRPr lang="en-US" altLang="en-US"/>
          </a:p>
        </p:txBody>
      </p:sp>
      <p:sp>
        <p:nvSpPr>
          <p:cNvPr id="5" name="Footer Placeholder 4"/>
          <p:cNvSpPr>
            <a:spLocks noGrp="1"/>
          </p:cNvSpPr>
          <p:nvPr>
            <p:ph type="ftr" sz="quarter" idx="11"/>
          </p:nvPr>
        </p:nvSpPr>
        <p:spPr/>
        <p:txBody>
          <a:bodyPr/>
          <a:lstStyle>
            <a:lvl1pPr>
              <a:defRPr/>
            </a:lvl1pPr>
          </a:lstStyle>
          <a:p>
            <a:pPr>
              <a:defRPr/>
            </a:pPr>
            <a:r>
              <a:rPr lang="en-US">
                <a:solidFill>
                  <a:prstClr val="black">
                    <a:tint val="75000"/>
                  </a:prstClr>
                </a:solidFill>
              </a:rPr>
              <a:t>Developed for NSF ATE Grant #1304474</a:t>
            </a:r>
          </a:p>
        </p:txBody>
      </p:sp>
      <p:sp>
        <p:nvSpPr>
          <p:cNvPr id="6" name="Slide Number Placeholder 5"/>
          <p:cNvSpPr>
            <a:spLocks noGrp="1"/>
          </p:cNvSpPr>
          <p:nvPr>
            <p:ph type="sldNum" sz="quarter" idx="12"/>
          </p:nvPr>
        </p:nvSpPr>
        <p:spPr/>
        <p:txBody>
          <a:bodyPr/>
          <a:lstStyle>
            <a:lvl1pPr>
              <a:defRPr/>
            </a:lvl1pPr>
          </a:lstStyle>
          <a:p>
            <a:pPr>
              <a:defRPr/>
            </a:pPr>
            <a:fld id="{1EA0D019-6BBB-4FEE-AB38-8BAE0876EE81}" type="slidenum">
              <a:rPr lang="en-US" altLang="en-US"/>
              <a:pPr>
                <a:defRPr/>
              </a:pPr>
              <a:t>‹#›</a:t>
            </a:fld>
            <a:endParaRPr lang="en-US" altLang="en-US"/>
          </a:p>
        </p:txBody>
      </p:sp>
    </p:spTree>
    <p:extLst>
      <p:ext uri="{BB962C8B-B14F-4D97-AF65-F5344CB8AC3E}">
        <p14:creationId xmlns:p14="http://schemas.microsoft.com/office/powerpoint/2010/main" val="1447047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solidFill>
                  <a:srgbClr val="146194">
                    <a:lumMod val="50000"/>
                  </a:srgbClr>
                </a:solidFill>
              </a:rPr>
              <a:pPr/>
              <a:t>10/2/2020</a:t>
            </a:fld>
            <a:endParaRPr lang="en-US" dirty="0">
              <a:solidFill>
                <a:srgbClr val="146194">
                  <a:lumMod val="50000"/>
                </a:srgbClr>
              </a:solidFill>
            </a:endParaRPr>
          </a:p>
        </p:txBody>
      </p:sp>
      <p:sp>
        <p:nvSpPr>
          <p:cNvPr id="5" name="Footer Placeholder 4"/>
          <p:cNvSpPr>
            <a:spLocks noGrp="1"/>
          </p:cNvSpPr>
          <p:nvPr>
            <p:ph type="ftr" sz="quarter" idx="11"/>
          </p:nvPr>
        </p:nvSpPr>
        <p:spPr/>
        <p:txBody>
          <a:bodyPr/>
          <a:lstStyle/>
          <a:p>
            <a:endParaRPr lang="en-US" dirty="0">
              <a:solidFill>
                <a:srgbClr val="146194">
                  <a:lumMod val="50000"/>
                </a:srgb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146194">
                    <a:lumMod val="50000"/>
                  </a:srgbClr>
                </a:solidFill>
              </a:rPr>
              <a:pPr/>
              <a:t>‹#›</a:t>
            </a:fld>
            <a:endParaRPr lang="en-US" dirty="0">
              <a:solidFill>
                <a:srgbClr val="146194">
                  <a:lumMod val="50000"/>
                </a:srgbClr>
              </a:solidFill>
            </a:endParaRPr>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4045059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solidFill>
                  <a:srgbClr val="146194">
                    <a:lumMod val="50000"/>
                  </a:srgbClr>
                </a:solidFill>
              </a:rPr>
              <a:pPr/>
              <a:t>10/2/2020</a:t>
            </a:fld>
            <a:endParaRPr lang="en-US" dirty="0">
              <a:solidFill>
                <a:srgbClr val="146194">
                  <a:lumMod val="50000"/>
                </a:srgbClr>
              </a:solidFill>
            </a:endParaRPr>
          </a:p>
        </p:txBody>
      </p:sp>
      <p:sp>
        <p:nvSpPr>
          <p:cNvPr id="5" name="Footer Placeholder 4"/>
          <p:cNvSpPr>
            <a:spLocks noGrp="1"/>
          </p:cNvSpPr>
          <p:nvPr>
            <p:ph type="ftr" sz="quarter" idx="11"/>
          </p:nvPr>
        </p:nvSpPr>
        <p:spPr/>
        <p:txBody>
          <a:bodyPr/>
          <a:lstStyle/>
          <a:p>
            <a:endParaRPr lang="en-US" dirty="0">
              <a:solidFill>
                <a:srgbClr val="146194">
                  <a:lumMod val="50000"/>
                </a:srgb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146194">
                    <a:lumMod val="50000"/>
                  </a:srgbClr>
                </a:solidFill>
              </a:rPr>
              <a:pPr/>
              <a:t>‹#›</a:t>
            </a:fld>
            <a:endParaRPr lang="en-US" dirty="0">
              <a:solidFill>
                <a:srgbClr val="146194">
                  <a:lumMod val="50000"/>
                </a:srgbClr>
              </a:solidFill>
            </a:endParaRPr>
          </a:p>
        </p:txBody>
      </p:sp>
    </p:spTree>
    <p:extLst>
      <p:ext uri="{BB962C8B-B14F-4D97-AF65-F5344CB8AC3E}">
        <p14:creationId xmlns:p14="http://schemas.microsoft.com/office/powerpoint/2010/main" val="41511004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srgbClr val="146194">
                    <a:lumMod val="50000"/>
                  </a:srgbClr>
                </a:solidFill>
              </a:rPr>
              <a:pPr/>
              <a:t>10/2/2020</a:t>
            </a:fld>
            <a:endParaRPr lang="en-US" dirty="0">
              <a:solidFill>
                <a:srgbClr val="146194">
                  <a:lumMod val="50000"/>
                </a:srgbClr>
              </a:solidFill>
            </a:endParaRPr>
          </a:p>
        </p:txBody>
      </p:sp>
      <p:sp>
        <p:nvSpPr>
          <p:cNvPr id="5" name="Footer Placeholder 4"/>
          <p:cNvSpPr>
            <a:spLocks noGrp="1"/>
          </p:cNvSpPr>
          <p:nvPr>
            <p:ph type="ftr" sz="quarter" idx="11"/>
          </p:nvPr>
        </p:nvSpPr>
        <p:spPr/>
        <p:txBody>
          <a:bodyPr/>
          <a:lstStyle/>
          <a:p>
            <a:endParaRPr lang="en-US" dirty="0">
              <a:solidFill>
                <a:srgbClr val="146194">
                  <a:lumMod val="50000"/>
                </a:srgb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146194">
                    <a:lumMod val="50000"/>
                  </a:srgbClr>
                </a:solidFill>
              </a:rPr>
              <a:pPr/>
              <a:t>‹#›</a:t>
            </a:fld>
            <a:endParaRPr lang="en-US" dirty="0">
              <a:solidFill>
                <a:srgbClr val="146194">
                  <a:lumMod val="50000"/>
                </a:srgbClr>
              </a:solidFill>
            </a:endParaRPr>
          </a:p>
        </p:txBody>
      </p:sp>
    </p:spTree>
    <p:extLst>
      <p:ext uri="{BB962C8B-B14F-4D97-AF65-F5344CB8AC3E}">
        <p14:creationId xmlns:p14="http://schemas.microsoft.com/office/powerpoint/2010/main" val="29718351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solidFill>
                  <a:srgbClr val="146194">
                    <a:lumMod val="50000"/>
                  </a:srgbClr>
                </a:solidFill>
              </a:rPr>
              <a:pPr/>
              <a:t>10/2/2020</a:t>
            </a:fld>
            <a:endParaRPr lang="en-US" dirty="0">
              <a:solidFill>
                <a:srgbClr val="146194">
                  <a:lumMod val="50000"/>
                </a:srgbClr>
              </a:solidFill>
            </a:endParaRPr>
          </a:p>
        </p:txBody>
      </p:sp>
      <p:sp>
        <p:nvSpPr>
          <p:cNvPr id="6" name="Footer Placeholder 5"/>
          <p:cNvSpPr>
            <a:spLocks noGrp="1"/>
          </p:cNvSpPr>
          <p:nvPr>
            <p:ph type="ftr" sz="quarter" idx="11"/>
          </p:nvPr>
        </p:nvSpPr>
        <p:spPr/>
        <p:txBody>
          <a:bodyPr/>
          <a:lstStyle/>
          <a:p>
            <a:endParaRPr lang="en-US" dirty="0">
              <a:solidFill>
                <a:srgbClr val="146194">
                  <a:lumMod val="50000"/>
                </a:srgbClr>
              </a:solidFill>
            </a:endParaRPr>
          </a:p>
        </p:txBody>
      </p:sp>
      <p:sp>
        <p:nvSpPr>
          <p:cNvPr id="7" name="Slide Number Placeholder 6"/>
          <p:cNvSpPr>
            <a:spLocks noGrp="1"/>
          </p:cNvSpPr>
          <p:nvPr>
            <p:ph type="sldNum" sz="quarter" idx="12"/>
          </p:nvPr>
        </p:nvSpPr>
        <p:spPr/>
        <p:txBody>
          <a:bodyPr/>
          <a:lstStyle/>
          <a:p>
            <a:fld id="{D57F1E4F-1CFF-5643-939E-217C01CDF565}" type="slidenum">
              <a:rPr lang="en-US" dirty="0">
                <a:solidFill>
                  <a:srgbClr val="146194">
                    <a:lumMod val="50000"/>
                  </a:srgbClr>
                </a:solidFill>
              </a:rPr>
              <a:pPr/>
              <a:t>‹#›</a:t>
            </a:fld>
            <a:endParaRPr lang="en-US" dirty="0">
              <a:solidFill>
                <a:srgbClr val="146194">
                  <a:lumMod val="50000"/>
                </a:srgbClr>
              </a:solidFill>
            </a:endParaRPr>
          </a:p>
        </p:txBody>
      </p:sp>
    </p:spTree>
    <p:extLst>
      <p:ext uri="{BB962C8B-B14F-4D97-AF65-F5344CB8AC3E}">
        <p14:creationId xmlns:p14="http://schemas.microsoft.com/office/powerpoint/2010/main" val="41362895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solidFill>
                  <a:srgbClr val="146194">
                    <a:lumMod val="50000"/>
                  </a:srgbClr>
                </a:solidFill>
              </a:rPr>
              <a:pPr/>
              <a:t>10/2/2020</a:t>
            </a:fld>
            <a:endParaRPr lang="en-US" dirty="0">
              <a:solidFill>
                <a:srgbClr val="146194">
                  <a:lumMod val="50000"/>
                </a:srgbClr>
              </a:solidFill>
            </a:endParaRPr>
          </a:p>
        </p:txBody>
      </p:sp>
      <p:sp>
        <p:nvSpPr>
          <p:cNvPr id="8" name="Footer Placeholder 7"/>
          <p:cNvSpPr>
            <a:spLocks noGrp="1"/>
          </p:cNvSpPr>
          <p:nvPr>
            <p:ph type="ftr" sz="quarter" idx="11"/>
          </p:nvPr>
        </p:nvSpPr>
        <p:spPr/>
        <p:txBody>
          <a:bodyPr/>
          <a:lstStyle/>
          <a:p>
            <a:endParaRPr lang="en-US" dirty="0">
              <a:solidFill>
                <a:srgbClr val="146194">
                  <a:lumMod val="50000"/>
                </a:srgbClr>
              </a:solidFill>
            </a:endParaRPr>
          </a:p>
        </p:txBody>
      </p:sp>
      <p:sp>
        <p:nvSpPr>
          <p:cNvPr id="9" name="Slide Number Placeholder 8"/>
          <p:cNvSpPr>
            <a:spLocks noGrp="1"/>
          </p:cNvSpPr>
          <p:nvPr>
            <p:ph type="sldNum" sz="quarter" idx="12"/>
          </p:nvPr>
        </p:nvSpPr>
        <p:spPr/>
        <p:txBody>
          <a:bodyPr/>
          <a:lstStyle/>
          <a:p>
            <a:fld id="{D57F1E4F-1CFF-5643-939E-217C01CDF565}" type="slidenum">
              <a:rPr lang="en-US" dirty="0">
                <a:solidFill>
                  <a:srgbClr val="146194">
                    <a:lumMod val="50000"/>
                  </a:srgbClr>
                </a:solidFill>
              </a:rPr>
              <a:pPr/>
              <a:t>‹#›</a:t>
            </a:fld>
            <a:endParaRPr lang="en-US" dirty="0">
              <a:solidFill>
                <a:srgbClr val="146194">
                  <a:lumMod val="50000"/>
                </a:srgbClr>
              </a:solidFill>
            </a:endParaRPr>
          </a:p>
        </p:txBody>
      </p:sp>
    </p:spTree>
    <p:extLst>
      <p:ext uri="{BB962C8B-B14F-4D97-AF65-F5344CB8AC3E}">
        <p14:creationId xmlns:p14="http://schemas.microsoft.com/office/powerpoint/2010/main" val="162309022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solidFill>
                  <a:srgbClr val="146194">
                    <a:lumMod val="50000"/>
                  </a:srgbClr>
                </a:solidFill>
              </a:rPr>
              <a:pPr/>
              <a:t>10/2/2020</a:t>
            </a:fld>
            <a:endParaRPr lang="en-US" dirty="0">
              <a:solidFill>
                <a:srgbClr val="146194">
                  <a:lumMod val="50000"/>
                </a:srgbClr>
              </a:solidFill>
            </a:endParaRPr>
          </a:p>
        </p:txBody>
      </p:sp>
      <p:sp>
        <p:nvSpPr>
          <p:cNvPr id="4" name="Footer Placeholder 3"/>
          <p:cNvSpPr>
            <a:spLocks noGrp="1"/>
          </p:cNvSpPr>
          <p:nvPr>
            <p:ph type="ftr" sz="quarter" idx="11"/>
          </p:nvPr>
        </p:nvSpPr>
        <p:spPr/>
        <p:txBody>
          <a:bodyPr/>
          <a:lstStyle/>
          <a:p>
            <a:endParaRPr lang="en-US" dirty="0">
              <a:solidFill>
                <a:srgbClr val="146194">
                  <a:lumMod val="50000"/>
                </a:srgbClr>
              </a:solidFill>
            </a:endParaRPr>
          </a:p>
        </p:txBody>
      </p:sp>
      <p:sp>
        <p:nvSpPr>
          <p:cNvPr id="5" name="Slide Number Placeholder 4"/>
          <p:cNvSpPr>
            <a:spLocks noGrp="1"/>
          </p:cNvSpPr>
          <p:nvPr>
            <p:ph type="sldNum" sz="quarter" idx="12"/>
          </p:nvPr>
        </p:nvSpPr>
        <p:spPr/>
        <p:txBody>
          <a:bodyPr/>
          <a:lstStyle/>
          <a:p>
            <a:fld id="{D57F1E4F-1CFF-5643-939E-217C01CDF565}" type="slidenum">
              <a:rPr lang="en-US" dirty="0">
                <a:solidFill>
                  <a:srgbClr val="146194">
                    <a:lumMod val="50000"/>
                  </a:srgbClr>
                </a:solidFill>
              </a:rPr>
              <a:pPr/>
              <a:t>‹#›</a:t>
            </a:fld>
            <a:endParaRPr lang="en-US" dirty="0">
              <a:solidFill>
                <a:srgbClr val="146194">
                  <a:lumMod val="50000"/>
                </a:srgbClr>
              </a:solidFill>
            </a:endParaRPr>
          </a:p>
        </p:txBody>
      </p:sp>
    </p:spTree>
    <p:extLst>
      <p:ext uri="{BB962C8B-B14F-4D97-AF65-F5344CB8AC3E}">
        <p14:creationId xmlns:p14="http://schemas.microsoft.com/office/powerpoint/2010/main" val="353739566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solidFill>
                  <a:srgbClr val="146194">
                    <a:lumMod val="50000"/>
                  </a:srgbClr>
                </a:solidFill>
              </a:rPr>
              <a:pPr/>
              <a:t>10/2/2020</a:t>
            </a:fld>
            <a:endParaRPr lang="en-US" dirty="0">
              <a:solidFill>
                <a:srgbClr val="146194">
                  <a:lumMod val="50000"/>
                </a:srgbClr>
              </a:solidFill>
            </a:endParaRPr>
          </a:p>
        </p:txBody>
      </p:sp>
      <p:sp>
        <p:nvSpPr>
          <p:cNvPr id="3" name="Footer Placeholder 2"/>
          <p:cNvSpPr>
            <a:spLocks noGrp="1"/>
          </p:cNvSpPr>
          <p:nvPr>
            <p:ph type="ftr" sz="quarter" idx="11"/>
          </p:nvPr>
        </p:nvSpPr>
        <p:spPr/>
        <p:txBody>
          <a:bodyPr/>
          <a:lstStyle/>
          <a:p>
            <a:endParaRPr lang="en-US" dirty="0">
              <a:solidFill>
                <a:srgbClr val="146194">
                  <a:lumMod val="50000"/>
                </a:srgbClr>
              </a:solidFill>
            </a:endParaRPr>
          </a:p>
        </p:txBody>
      </p:sp>
      <p:sp>
        <p:nvSpPr>
          <p:cNvPr id="4" name="Slide Number Placeholder 3"/>
          <p:cNvSpPr>
            <a:spLocks noGrp="1"/>
          </p:cNvSpPr>
          <p:nvPr>
            <p:ph type="sldNum" sz="quarter" idx="12"/>
          </p:nvPr>
        </p:nvSpPr>
        <p:spPr/>
        <p:txBody>
          <a:bodyPr/>
          <a:lstStyle/>
          <a:p>
            <a:fld id="{D57F1E4F-1CFF-5643-939E-217C01CDF565}" type="slidenum">
              <a:rPr lang="en-US" dirty="0">
                <a:solidFill>
                  <a:srgbClr val="146194">
                    <a:lumMod val="50000"/>
                  </a:srgbClr>
                </a:solidFill>
              </a:rPr>
              <a:pPr/>
              <a:t>‹#›</a:t>
            </a:fld>
            <a:endParaRPr lang="en-US" dirty="0">
              <a:solidFill>
                <a:srgbClr val="146194">
                  <a:lumMod val="50000"/>
                </a:srgbClr>
              </a:solidFill>
            </a:endParaRPr>
          </a:p>
        </p:txBody>
      </p:sp>
    </p:spTree>
    <p:extLst>
      <p:ext uri="{BB962C8B-B14F-4D97-AF65-F5344CB8AC3E}">
        <p14:creationId xmlns:p14="http://schemas.microsoft.com/office/powerpoint/2010/main" val="117266624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solidFill>
                  <a:srgbClr val="146194">
                    <a:lumMod val="50000"/>
                  </a:srgbClr>
                </a:solidFill>
              </a:rPr>
              <a:pPr/>
              <a:t>10/2/2020</a:t>
            </a:fld>
            <a:endParaRPr lang="en-US" dirty="0">
              <a:solidFill>
                <a:srgbClr val="146194">
                  <a:lumMod val="50000"/>
                </a:srgbClr>
              </a:solidFill>
            </a:endParaRPr>
          </a:p>
        </p:txBody>
      </p:sp>
      <p:sp>
        <p:nvSpPr>
          <p:cNvPr id="6" name="Footer Placeholder 5"/>
          <p:cNvSpPr>
            <a:spLocks noGrp="1"/>
          </p:cNvSpPr>
          <p:nvPr>
            <p:ph type="ftr" sz="quarter" idx="11"/>
          </p:nvPr>
        </p:nvSpPr>
        <p:spPr/>
        <p:txBody>
          <a:bodyPr/>
          <a:lstStyle/>
          <a:p>
            <a:endParaRPr lang="en-US" dirty="0">
              <a:solidFill>
                <a:srgbClr val="146194">
                  <a:lumMod val="50000"/>
                </a:srgbClr>
              </a:solidFill>
            </a:endParaRPr>
          </a:p>
        </p:txBody>
      </p:sp>
      <p:sp>
        <p:nvSpPr>
          <p:cNvPr id="7" name="Slide Number Placeholder 6"/>
          <p:cNvSpPr>
            <a:spLocks noGrp="1"/>
          </p:cNvSpPr>
          <p:nvPr>
            <p:ph type="sldNum" sz="quarter" idx="12"/>
          </p:nvPr>
        </p:nvSpPr>
        <p:spPr/>
        <p:txBody>
          <a:bodyPr/>
          <a:lstStyle/>
          <a:p>
            <a:fld id="{D57F1E4F-1CFF-5643-939E-217C01CDF565}" type="slidenum">
              <a:rPr lang="en-US" dirty="0">
                <a:solidFill>
                  <a:srgbClr val="146194">
                    <a:lumMod val="50000"/>
                  </a:srgbClr>
                </a:solidFill>
              </a:rPr>
              <a:pPr/>
              <a:t>‹#›</a:t>
            </a:fld>
            <a:endParaRPr lang="en-US" dirty="0">
              <a:solidFill>
                <a:srgbClr val="146194">
                  <a:lumMod val="50000"/>
                </a:srgbClr>
              </a:solidFill>
            </a:endParaRPr>
          </a:p>
        </p:txBody>
      </p:sp>
    </p:spTree>
    <p:extLst>
      <p:ext uri="{BB962C8B-B14F-4D97-AF65-F5344CB8AC3E}">
        <p14:creationId xmlns:p14="http://schemas.microsoft.com/office/powerpoint/2010/main" val="34523111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C295239A-87D2-43CC-8ED4-D27209C746CD}" type="datetime1">
              <a:rPr lang="en-US" altLang="en-US" smtClean="0"/>
              <a:pPr>
                <a:defRPr/>
              </a:pPr>
              <a:t>10/2/2020</a:t>
            </a:fld>
            <a:endParaRPr lang="en-US" altLang="en-US"/>
          </a:p>
        </p:txBody>
      </p:sp>
      <p:sp>
        <p:nvSpPr>
          <p:cNvPr id="5" name="Footer Placeholder 4"/>
          <p:cNvSpPr>
            <a:spLocks noGrp="1"/>
          </p:cNvSpPr>
          <p:nvPr>
            <p:ph type="ftr" sz="quarter" idx="11"/>
          </p:nvPr>
        </p:nvSpPr>
        <p:spPr/>
        <p:txBody>
          <a:bodyPr/>
          <a:lstStyle>
            <a:lvl1pPr>
              <a:defRPr/>
            </a:lvl1pPr>
          </a:lstStyle>
          <a:p>
            <a:pPr>
              <a:defRPr/>
            </a:pPr>
            <a:r>
              <a:rPr lang="en-US">
                <a:solidFill>
                  <a:prstClr val="black">
                    <a:tint val="75000"/>
                  </a:prstClr>
                </a:solidFill>
              </a:rPr>
              <a:t>Developed for NSF ATE Grant #1304474</a:t>
            </a:r>
          </a:p>
        </p:txBody>
      </p:sp>
      <p:sp>
        <p:nvSpPr>
          <p:cNvPr id="6" name="Slide Number Placeholder 5"/>
          <p:cNvSpPr>
            <a:spLocks noGrp="1"/>
          </p:cNvSpPr>
          <p:nvPr>
            <p:ph type="sldNum" sz="quarter" idx="12"/>
          </p:nvPr>
        </p:nvSpPr>
        <p:spPr/>
        <p:txBody>
          <a:bodyPr/>
          <a:lstStyle>
            <a:lvl1pPr>
              <a:defRPr/>
            </a:lvl1pPr>
          </a:lstStyle>
          <a:p>
            <a:pPr>
              <a:defRPr/>
            </a:pPr>
            <a:fld id="{DBB6BC80-2DBC-40D7-ABC1-98E9926FDB82}" type="slidenum">
              <a:rPr lang="en-US" altLang="en-US"/>
              <a:pPr>
                <a:defRPr/>
              </a:pPr>
              <a:t>‹#›</a:t>
            </a:fld>
            <a:endParaRPr lang="en-US" altLang="en-US"/>
          </a:p>
        </p:txBody>
      </p:sp>
    </p:spTree>
    <p:extLst>
      <p:ext uri="{BB962C8B-B14F-4D97-AF65-F5344CB8AC3E}">
        <p14:creationId xmlns:p14="http://schemas.microsoft.com/office/powerpoint/2010/main" val="23419823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solidFill>
                  <a:srgbClr val="146194">
                    <a:lumMod val="50000"/>
                  </a:srgbClr>
                </a:solidFill>
              </a:rPr>
              <a:pPr/>
              <a:t>10/2/2020</a:t>
            </a:fld>
            <a:endParaRPr lang="en-US" dirty="0">
              <a:solidFill>
                <a:srgbClr val="146194">
                  <a:lumMod val="50000"/>
                </a:srgbClr>
              </a:solidFill>
            </a:endParaRPr>
          </a:p>
        </p:txBody>
      </p:sp>
      <p:sp>
        <p:nvSpPr>
          <p:cNvPr id="6" name="Footer Placeholder 5"/>
          <p:cNvSpPr>
            <a:spLocks noGrp="1"/>
          </p:cNvSpPr>
          <p:nvPr>
            <p:ph type="ftr" sz="quarter" idx="11"/>
          </p:nvPr>
        </p:nvSpPr>
        <p:spPr/>
        <p:txBody>
          <a:bodyPr/>
          <a:lstStyle/>
          <a:p>
            <a:endParaRPr lang="en-US" dirty="0">
              <a:solidFill>
                <a:srgbClr val="146194">
                  <a:lumMod val="50000"/>
                </a:srgbClr>
              </a:solidFill>
            </a:endParaRPr>
          </a:p>
        </p:txBody>
      </p:sp>
      <p:sp>
        <p:nvSpPr>
          <p:cNvPr id="7" name="Slide Number Placeholder 6"/>
          <p:cNvSpPr>
            <a:spLocks noGrp="1"/>
          </p:cNvSpPr>
          <p:nvPr>
            <p:ph type="sldNum" sz="quarter" idx="12"/>
          </p:nvPr>
        </p:nvSpPr>
        <p:spPr/>
        <p:txBody>
          <a:bodyPr/>
          <a:lstStyle/>
          <a:p>
            <a:fld id="{D57F1E4F-1CFF-5643-939E-217C01CDF565}" type="slidenum">
              <a:rPr lang="en-US" dirty="0">
                <a:solidFill>
                  <a:srgbClr val="146194">
                    <a:lumMod val="50000"/>
                  </a:srgbClr>
                </a:solidFill>
              </a:rPr>
              <a:pPr/>
              <a:t>‹#›</a:t>
            </a:fld>
            <a:endParaRPr lang="en-US" dirty="0">
              <a:solidFill>
                <a:srgbClr val="146194">
                  <a:lumMod val="50000"/>
                </a:srgbClr>
              </a:solidFill>
            </a:endParaRPr>
          </a:p>
        </p:txBody>
      </p:sp>
    </p:spTree>
    <p:extLst>
      <p:ext uri="{BB962C8B-B14F-4D97-AF65-F5344CB8AC3E}">
        <p14:creationId xmlns:p14="http://schemas.microsoft.com/office/powerpoint/2010/main" val="156420938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Date Placeholder 2"/>
          <p:cNvSpPr>
            <a:spLocks noGrp="1"/>
          </p:cNvSpPr>
          <p:nvPr>
            <p:ph type="dt" sz="half" idx="10"/>
          </p:nvPr>
        </p:nvSpPr>
        <p:spPr/>
        <p:txBody>
          <a:bodyPr/>
          <a:lstStyle/>
          <a:p>
            <a:fld id="{B61BEF0D-F0BB-DE4B-95CE-6DB70DBA9567}" type="datetimeFigureOut">
              <a:rPr lang="en-US" dirty="0">
                <a:solidFill>
                  <a:srgbClr val="146194">
                    <a:lumMod val="50000"/>
                  </a:srgbClr>
                </a:solidFill>
              </a:rPr>
              <a:pPr/>
              <a:t>10/2/2020</a:t>
            </a:fld>
            <a:endParaRPr lang="en-US" dirty="0">
              <a:solidFill>
                <a:srgbClr val="146194">
                  <a:lumMod val="50000"/>
                </a:srgbClr>
              </a:solidFill>
            </a:endParaRPr>
          </a:p>
        </p:txBody>
      </p:sp>
      <p:sp>
        <p:nvSpPr>
          <p:cNvPr id="4" name="Footer Placeholder 3"/>
          <p:cNvSpPr>
            <a:spLocks noGrp="1"/>
          </p:cNvSpPr>
          <p:nvPr>
            <p:ph type="ftr" sz="quarter" idx="11"/>
          </p:nvPr>
        </p:nvSpPr>
        <p:spPr/>
        <p:txBody>
          <a:bodyPr/>
          <a:lstStyle/>
          <a:p>
            <a:endParaRPr lang="en-US" dirty="0">
              <a:solidFill>
                <a:srgbClr val="146194">
                  <a:lumMod val="50000"/>
                </a:srgbClr>
              </a:solidFill>
            </a:endParaRPr>
          </a:p>
        </p:txBody>
      </p:sp>
      <p:sp>
        <p:nvSpPr>
          <p:cNvPr id="5" name="Slide Number Placeholder 4"/>
          <p:cNvSpPr>
            <a:spLocks noGrp="1"/>
          </p:cNvSpPr>
          <p:nvPr>
            <p:ph type="sldNum" sz="quarter" idx="12"/>
          </p:nvPr>
        </p:nvSpPr>
        <p:spPr/>
        <p:txBody>
          <a:bodyPr/>
          <a:lstStyle/>
          <a:p>
            <a:fld id="{D57F1E4F-1CFF-5643-939E-217C01CDF565}" type="slidenum">
              <a:rPr lang="en-US" dirty="0">
                <a:solidFill>
                  <a:srgbClr val="146194">
                    <a:lumMod val="50000"/>
                  </a:srgbClr>
                </a:solidFill>
              </a:rPr>
              <a:pPr/>
              <a:t>‹#›</a:t>
            </a:fld>
            <a:endParaRPr lang="en-US" dirty="0">
              <a:solidFill>
                <a:srgbClr val="146194">
                  <a:lumMod val="50000"/>
                </a:srgbClr>
              </a:solidFill>
            </a:endParaRPr>
          </a:p>
        </p:txBody>
      </p:sp>
    </p:spTree>
    <p:extLst>
      <p:ext uri="{BB962C8B-B14F-4D97-AF65-F5344CB8AC3E}">
        <p14:creationId xmlns:p14="http://schemas.microsoft.com/office/powerpoint/2010/main" val="416861768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srgbClr val="146194">
                    <a:lumMod val="50000"/>
                  </a:srgbClr>
                </a:solidFill>
              </a:rPr>
              <a:pPr/>
              <a:t>10/2/2020</a:t>
            </a:fld>
            <a:endParaRPr lang="en-US" dirty="0">
              <a:solidFill>
                <a:srgbClr val="146194">
                  <a:lumMod val="50000"/>
                </a:srgbClr>
              </a:solidFill>
            </a:endParaRPr>
          </a:p>
        </p:txBody>
      </p:sp>
      <p:sp>
        <p:nvSpPr>
          <p:cNvPr id="5" name="Footer Placeholder 4"/>
          <p:cNvSpPr>
            <a:spLocks noGrp="1"/>
          </p:cNvSpPr>
          <p:nvPr>
            <p:ph type="ftr" sz="quarter" idx="11"/>
          </p:nvPr>
        </p:nvSpPr>
        <p:spPr/>
        <p:txBody>
          <a:bodyPr/>
          <a:lstStyle/>
          <a:p>
            <a:endParaRPr lang="en-US" dirty="0">
              <a:solidFill>
                <a:srgbClr val="146194">
                  <a:lumMod val="50000"/>
                </a:srgb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146194">
                    <a:lumMod val="50000"/>
                  </a:srgbClr>
                </a:solidFill>
              </a:rPr>
              <a:pPr/>
              <a:t>‹#›</a:t>
            </a:fld>
            <a:endParaRPr lang="en-US" dirty="0">
              <a:solidFill>
                <a:srgbClr val="146194">
                  <a:lumMod val="50000"/>
                </a:srgbClr>
              </a:solidFill>
            </a:endParaRPr>
          </a:p>
        </p:txBody>
      </p:sp>
    </p:spTree>
    <p:extLst>
      <p:ext uri="{BB962C8B-B14F-4D97-AF65-F5344CB8AC3E}">
        <p14:creationId xmlns:p14="http://schemas.microsoft.com/office/powerpoint/2010/main" val="72213899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srgbClr val="146194">
                    <a:lumMod val="50000"/>
                  </a:srgbClr>
                </a:solidFill>
              </a:rPr>
              <a:pPr/>
              <a:t>10/2/2020</a:t>
            </a:fld>
            <a:endParaRPr lang="en-US" dirty="0">
              <a:solidFill>
                <a:srgbClr val="146194">
                  <a:lumMod val="50000"/>
                </a:srgbClr>
              </a:solidFill>
            </a:endParaRPr>
          </a:p>
        </p:txBody>
      </p:sp>
      <p:sp>
        <p:nvSpPr>
          <p:cNvPr id="5" name="Footer Placeholder 4"/>
          <p:cNvSpPr>
            <a:spLocks noGrp="1"/>
          </p:cNvSpPr>
          <p:nvPr>
            <p:ph type="ftr" sz="quarter" idx="11"/>
          </p:nvPr>
        </p:nvSpPr>
        <p:spPr/>
        <p:txBody>
          <a:bodyPr/>
          <a:lstStyle/>
          <a:p>
            <a:endParaRPr lang="en-US" dirty="0">
              <a:solidFill>
                <a:srgbClr val="146194">
                  <a:lumMod val="50000"/>
                </a:srgb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146194">
                    <a:lumMod val="50000"/>
                  </a:srgbClr>
                </a:solidFill>
              </a:rPr>
              <a:pPr/>
              <a:t>‹#›</a:t>
            </a:fld>
            <a:endParaRPr lang="en-US" dirty="0">
              <a:solidFill>
                <a:srgbClr val="146194">
                  <a:lumMod val="50000"/>
                </a:srgbClr>
              </a:solidFill>
            </a:endParaRPr>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defTabSz="457200"/>
            <a:r>
              <a:rPr lang="en-US" sz="8000" dirty="0">
                <a:solidFill>
                  <a:prstClr val="white"/>
                </a:solidFill>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algn="r" defTabSz="457200"/>
            <a:r>
              <a:rPr lang="en-US" sz="8000" dirty="0">
                <a:solidFill>
                  <a:prstClr val="white"/>
                </a:solidFill>
              </a:rPr>
              <a:t>”</a:t>
            </a:r>
          </a:p>
        </p:txBody>
      </p:sp>
    </p:spTree>
    <p:extLst>
      <p:ext uri="{BB962C8B-B14F-4D97-AF65-F5344CB8AC3E}">
        <p14:creationId xmlns:p14="http://schemas.microsoft.com/office/powerpoint/2010/main" val="340051876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srgbClr val="146194">
                    <a:lumMod val="50000"/>
                  </a:srgbClr>
                </a:solidFill>
              </a:rPr>
              <a:pPr/>
              <a:t>10/2/2020</a:t>
            </a:fld>
            <a:endParaRPr lang="en-US" dirty="0">
              <a:solidFill>
                <a:srgbClr val="146194">
                  <a:lumMod val="50000"/>
                </a:srgbClr>
              </a:solidFill>
            </a:endParaRPr>
          </a:p>
        </p:txBody>
      </p:sp>
      <p:sp>
        <p:nvSpPr>
          <p:cNvPr id="5" name="Footer Placeholder 4"/>
          <p:cNvSpPr>
            <a:spLocks noGrp="1"/>
          </p:cNvSpPr>
          <p:nvPr>
            <p:ph type="ftr" sz="quarter" idx="11"/>
          </p:nvPr>
        </p:nvSpPr>
        <p:spPr/>
        <p:txBody>
          <a:bodyPr/>
          <a:lstStyle/>
          <a:p>
            <a:endParaRPr lang="en-US" dirty="0">
              <a:solidFill>
                <a:srgbClr val="146194">
                  <a:lumMod val="50000"/>
                </a:srgb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146194">
                    <a:lumMod val="50000"/>
                  </a:srgbClr>
                </a:solidFill>
              </a:rPr>
              <a:pPr/>
              <a:t>‹#›</a:t>
            </a:fld>
            <a:endParaRPr lang="en-US" dirty="0">
              <a:solidFill>
                <a:srgbClr val="146194">
                  <a:lumMod val="50000"/>
                </a:srgbClr>
              </a:solidFill>
            </a:endParaRPr>
          </a:p>
        </p:txBody>
      </p:sp>
    </p:spTree>
    <p:extLst>
      <p:ext uri="{BB962C8B-B14F-4D97-AF65-F5344CB8AC3E}">
        <p14:creationId xmlns:p14="http://schemas.microsoft.com/office/powerpoint/2010/main" val="169008490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srgbClr val="146194">
                    <a:lumMod val="50000"/>
                  </a:srgbClr>
                </a:solidFill>
              </a:rPr>
              <a:pPr/>
              <a:t>10/2/2020</a:t>
            </a:fld>
            <a:endParaRPr lang="en-US" dirty="0">
              <a:solidFill>
                <a:srgbClr val="146194">
                  <a:lumMod val="50000"/>
                </a:srgbClr>
              </a:solidFill>
            </a:endParaRPr>
          </a:p>
        </p:txBody>
      </p:sp>
      <p:sp>
        <p:nvSpPr>
          <p:cNvPr id="5" name="Footer Placeholder 4"/>
          <p:cNvSpPr>
            <a:spLocks noGrp="1"/>
          </p:cNvSpPr>
          <p:nvPr>
            <p:ph type="ftr" sz="quarter" idx="11"/>
          </p:nvPr>
        </p:nvSpPr>
        <p:spPr/>
        <p:txBody>
          <a:bodyPr/>
          <a:lstStyle/>
          <a:p>
            <a:endParaRPr lang="en-US" dirty="0">
              <a:solidFill>
                <a:srgbClr val="146194">
                  <a:lumMod val="50000"/>
                </a:srgb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146194">
                    <a:lumMod val="50000"/>
                  </a:srgbClr>
                </a:solidFill>
              </a:rPr>
              <a:pPr/>
              <a:t>‹#›</a:t>
            </a:fld>
            <a:endParaRPr lang="en-US" dirty="0">
              <a:solidFill>
                <a:srgbClr val="146194">
                  <a:lumMod val="50000"/>
                </a:srgbClr>
              </a:solidFill>
            </a:endParaRPr>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defTabSz="457200"/>
            <a:r>
              <a:rPr lang="en-US" sz="8000" dirty="0">
                <a:solidFill>
                  <a:prstClr val="white"/>
                </a:solidFill>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algn="r" defTabSz="457200"/>
            <a:r>
              <a:rPr lang="en-US" sz="8000" dirty="0">
                <a:solidFill>
                  <a:prstClr val="white"/>
                </a:solidFill>
              </a:rPr>
              <a:t>”</a:t>
            </a:r>
          </a:p>
        </p:txBody>
      </p:sp>
    </p:spTree>
    <p:extLst>
      <p:ext uri="{BB962C8B-B14F-4D97-AF65-F5344CB8AC3E}">
        <p14:creationId xmlns:p14="http://schemas.microsoft.com/office/powerpoint/2010/main" val="47192497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srgbClr val="146194">
                    <a:lumMod val="50000"/>
                  </a:srgbClr>
                </a:solidFill>
              </a:rPr>
              <a:pPr/>
              <a:t>10/2/2020</a:t>
            </a:fld>
            <a:endParaRPr lang="en-US" dirty="0">
              <a:solidFill>
                <a:srgbClr val="146194">
                  <a:lumMod val="50000"/>
                </a:srgbClr>
              </a:solidFill>
            </a:endParaRPr>
          </a:p>
        </p:txBody>
      </p:sp>
      <p:sp>
        <p:nvSpPr>
          <p:cNvPr id="5" name="Footer Placeholder 4"/>
          <p:cNvSpPr>
            <a:spLocks noGrp="1"/>
          </p:cNvSpPr>
          <p:nvPr>
            <p:ph type="ftr" sz="quarter" idx="11"/>
          </p:nvPr>
        </p:nvSpPr>
        <p:spPr/>
        <p:txBody>
          <a:bodyPr/>
          <a:lstStyle/>
          <a:p>
            <a:endParaRPr lang="en-US" dirty="0">
              <a:solidFill>
                <a:srgbClr val="146194">
                  <a:lumMod val="50000"/>
                </a:srgb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146194">
                    <a:lumMod val="50000"/>
                  </a:srgbClr>
                </a:solidFill>
              </a:rPr>
              <a:pPr/>
              <a:t>‹#›</a:t>
            </a:fld>
            <a:endParaRPr lang="en-US" dirty="0">
              <a:solidFill>
                <a:srgbClr val="146194">
                  <a:lumMod val="50000"/>
                </a:srgbClr>
              </a:solidFill>
            </a:endParaRPr>
          </a:p>
        </p:txBody>
      </p:sp>
    </p:spTree>
    <p:extLst>
      <p:ext uri="{BB962C8B-B14F-4D97-AF65-F5344CB8AC3E}">
        <p14:creationId xmlns:p14="http://schemas.microsoft.com/office/powerpoint/2010/main" val="57660595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solidFill>
                  <a:srgbClr val="146194">
                    <a:lumMod val="50000"/>
                  </a:srgbClr>
                </a:solidFill>
              </a:rPr>
              <a:pPr/>
              <a:t>10/2/2020</a:t>
            </a:fld>
            <a:endParaRPr lang="en-US" dirty="0">
              <a:solidFill>
                <a:srgbClr val="146194">
                  <a:lumMod val="50000"/>
                </a:srgbClr>
              </a:solidFill>
            </a:endParaRPr>
          </a:p>
        </p:txBody>
      </p:sp>
      <p:sp>
        <p:nvSpPr>
          <p:cNvPr id="5" name="Footer Placeholder 4"/>
          <p:cNvSpPr>
            <a:spLocks noGrp="1"/>
          </p:cNvSpPr>
          <p:nvPr>
            <p:ph type="ftr" sz="quarter" idx="11"/>
          </p:nvPr>
        </p:nvSpPr>
        <p:spPr/>
        <p:txBody>
          <a:bodyPr/>
          <a:lstStyle/>
          <a:p>
            <a:endParaRPr lang="en-US" dirty="0">
              <a:solidFill>
                <a:srgbClr val="146194">
                  <a:lumMod val="50000"/>
                </a:srgb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146194">
                    <a:lumMod val="50000"/>
                  </a:srgbClr>
                </a:solidFill>
              </a:rPr>
              <a:pPr/>
              <a:t>‹#›</a:t>
            </a:fld>
            <a:endParaRPr lang="en-US" dirty="0">
              <a:solidFill>
                <a:srgbClr val="146194">
                  <a:lumMod val="50000"/>
                </a:srgbClr>
              </a:solidFill>
            </a:endParaRPr>
          </a:p>
        </p:txBody>
      </p:sp>
    </p:spTree>
    <p:extLst>
      <p:ext uri="{BB962C8B-B14F-4D97-AF65-F5344CB8AC3E}">
        <p14:creationId xmlns:p14="http://schemas.microsoft.com/office/powerpoint/2010/main" val="236052477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solidFill>
                  <a:srgbClr val="146194">
                    <a:lumMod val="50000"/>
                  </a:srgbClr>
                </a:solidFill>
              </a:rPr>
              <a:pPr/>
              <a:t>10/2/2020</a:t>
            </a:fld>
            <a:endParaRPr lang="en-US" dirty="0">
              <a:solidFill>
                <a:srgbClr val="146194">
                  <a:lumMod val="50000"/>
                </a:srgbClr>
              </a:solidFill>
            </a:endParaRPr>
          </a:p>
        </p:txBody>
      </p:sp>
      <p:sp>
        <p:nvSpPr>
          <p:cNvPr id="5" name="Footer Placeholder 4"/>
          <p:cNvSpPr>
            <a:spLocks noGrp="1"/>
          </p:cNvSpPr>
          <p:nvPr>
            <p:ph type="ftr" sz="quarter" idx="11"/>
          </p:nvPr>
        </p:nvSpPr>
        <p:spPr/>
        <p:txBody>
          <a:bodyPr/>
          <a:lstStyle/>
          <a:p>
            <a:endParaRPr lang="en-US" dirty="0">
              <a:solidFill>
                <a:srgbClr val="146194">
                  <a:lumMod val="50000"/>
                </a:srgb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146194">
                    <a:lumMod val="50000"/>
                  </a:srgbClr>
                </a:solidFill>
              </a:rPr>
              <a:pPr/>
              <a:t>‹#›</a:t>
            </a:fld>
            <a:endParaRPr lang="en-US" dirty="0">
              <a:solidFill>
                <a:srgbClr val="146194">
                  <a:lumMod val="50000"/>
                </a:srgbClr>
              </a:solidFill>
            </a:endParaRPr>
          </a:p>
        </p:txBody>
      </p:sp>
    </p:spTree>
    <p:extLst>
      <p:ext uri="{BB962C8B-B14F-4D97-AF65-F5344CB8AC3E}">
        <p14:creationId xmlns:p14="http://schemas.microsoft.com/office/powerpoint/2010/main" val="353616403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2F321A-2C1E-4B41-A4B6-6EA0FA9E30D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3B2C1D6-88A9-4733-B3B1-666C8C8AF41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B401A80-368D-41BE-B56F-32A24EB18828}"/>
              </a:ext>
            </a:extLst>
          </p:cNvPr>
          <p:cNvSpPr>
            <a:spLocks noGrp="1"/>
          </p:cNvSpPr>
          <p:nvPr>
            <p:ph type="dt" sz="half" idx="10"/>
          </p:nvPr>
        </p:nvSpPr>
        <p:spPr/>
        <p:txBody>
          <a:bodyPr/>
          <a:lstStyle/>
          <a:p>
            <a:fld id="{9F8CEC36-C17F-4638-A690-D41AF9ECA4FF}" type="datetimeFigureOut">
              <a:rPr lang="en-US" smtClean="0"/>
              <a:t>10/2/2020</a:t>
            </a:fld>
            <a:endParaRPr lang="en-US"/>
          </a:p>
        </p:txBody>
      </p:sp>
      <p:sp>
        <p:nvSpPr>
          <p:cNvPr id="5" name="Footer Placeholder 4">
            <a:extLst>
              <a:ext uri="{FF2B5EF4-FFF2-40B4-BE49-F238E27FC236}">
                <a16:creationId xmlns:a16="http://schemas.microsoft.com/office/drawing/2014/main" id="{78EBE940-19D0-4DB2-8BC6-5C78F738CE3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B370051-D3FA-4D0B-913D-12FD1D8CCE78}"/>
              </a:ext>
            </a:extLst>
          </p:cNvPr>
          <p:cNvSpPr>
            <a:spLocks noGrp="1"/>
          </p:cNvSpPr>
          <p:nvPr>
            <p:ph type="sldNum" sz="quarter" idx="12"/>
          </p:nvPr>
        </p:nvSpPr>
        <p:spPr/>
        <p:txBody>
          <a:bodyPr/>
          <a:lstStyle/>
          <a:p>
            <a:fld id="{E68E0191-B5DC-49EC-9952-795A97905743}" type="slidenum">
              <a:rPr lang="en-US" smtClean="0"/>
              <a:t>‹#›</a:t>
            </a:fld>
            <a:endParaRPr lang="en-US"/>
          </a:p>
        </p:txBody>
      </p:sp>
    </p:spTree>
    <p:extLst>
      <p:ext uri="{BB962C8B-B14F-4D97-AF65-F5344CB8AC3E}">
        <p14:creationId xmlns:p14="http://schemas.microsoft.com/office/powerpoint/2010/main" val="7944121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37"/>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FBB20F5A-57BC-4679-9148-7078D521C2CD}" type="datetime1">
              <a:rPr lang="en-US" altLang="en-US" smtClean="0"/>
              <a:pPr>
                <a:defRPr/>
              </a:pPr>
              <a:t>10/2/2020</a:t>
            </a:fld>
            <a:endParaRPr lang="en-US" altLang="en-US"/>
          </a:p>
        </p:txBody>
      </p:sp>
      <p:sp>
        <p:nvSpPr>
          <p:cNvPr id="5" name="Footer Placeholder 4"/>
          <p:cNvSpPr>
            <a:spLocks noGrp="1"/>
          </p:cNvSpPr>
          <p:nvPr>
            <p:ph type="ftr" sz="quarter" idx="11"/>
          </p:nvPr>
        </p:nvSpPr>
        <p:spPr/>
        <p:txBody>
          <a:bodyPr/>
          <a:lstStyle>
            <a:lvl1pPr>
              <a:defRPr/>
            </a:lvl1pPr>
          </a:lstStyle>
          <a:p>
            <a:pPr>
              <a:defRPr/>
            </a:pPr>
            <a:r>
              <a:rPr lang="en-US">
                <a:solidFill>
                  <a:prstClr val="black">
                    <a:tint val="75000"/>
                  </a:prstClr>
                </a:solidFill>
              </a:rPr>
              <a:t>Developed for NSF ATE Grant #1304474</a:t>
            </a:r>
          </a:p>
        </p:txBody>
      </p:sp>
      <p:sp>
        <p:nvSpPr>
          <p:cNvPr id="6" name="Slide Number Placeholder 5"/>
          <p:cNvSpPr>
            <a:spLocks noGrp="1"/>
          </p:cNvSpPr>
          <p:nvPr>
            <p:ph type="sldNum" sz="quarter" idx="12"/>
          </p:nvPr>
        </p:nvSpPr>
        <p:spPr/>
        <p:txBody>
          <a:bodyPr/>
          <a:lstStyle>
            <a:lvl1pPr>
              <a:defRPr/>
            </a:lvl1pPr>
          </a:lstStyle>
          <a:p>
            <a:pPr>
              <a:defRPr/>
            </a:pPr>
            <a:fld id="{FCC5E0AF-3E98-44F3-9A58-3695FC188E85}" type="slidenum">
              <a:rPr lang="en-US" altLang="en-US"/>
              <a:pPr>
                <a:defRPr/>
              </a:pPr>
              <a:t>‹#›</a:t>
            </a:fld>
            <a:endParaRPr lang="en-US" altLang="en-US"/>
          </a:p>
        </p:txBody>
      </p:sp>
    </p:spTree>
    <p:extLst>
      <p:ext uri="{BB962C8B-B14F-4D97-AF65-F5344CB8AC3E}">
        <p14:creationId xmlns:p14="http://schemas.microsoft.com/office/powerpoint/2010/main" val="415446505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9CB50C-0BEF-4359-BC04-BAB900F0402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EF6D691-9B50-40A2-A5CE-07049BE7FE1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2095388-1BE6-4C7A-AEC1-5D5A6273DA8F}"/>
              </a:ext>
            </a:extLst>
          </p:cNvPr>
          <p:cNvSpPr>
            <a:spLocks noGrp="1"/>
          </p:cNvSpPr>
          <p:nvPr>
            <p:ph type="dt" sz="half" idx="10"/>
          </p:nvPr>
        </p:nvSpPr>
        <p:spPr/>
        <p:txBody>
          <a:bodyPr/>
          <a:lstStyle/>
          <a:p>
            <a:fld id="{9F8CEC36-C17F-4638-A690-D41AF9ECA4FF}" type="datetimeFigureOut">
              <a:rPr lang="en-US" smtClean="0"/>
              <a:t>10/2/2020</a:t>
            </a:fld>
            <a:endParaRPr lang="en-US"/>
          </a:p>
        </p:txBody>
      </p:sp>
      <p:sp>
        <p:nvSpPr>
          <p:cNvPr id="5" name="Footer Placeholder 4">
            <a:extLst>
              <a:ext uri="{FF2B5EF4-FFF2-40B4-BE49-F238E27FC236}">
                <a16:creationId xmlns:a16="http://schemas.microsoft.com/office/drawing/2014/main" id="{D6A00A30-4DAB-478D-A861-37990AEAC22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6455384-BA4C-4669-9FE7-E2870637CC6E}"/>
              </a:ext>
            </a:extLst>
          </p:cNvPr>
          <p:cNvSpPr>
            <a:spLocks noGrp="1"/>
          </p:cNvSpPr>
          <p:nvPr>
            <p:ph type="sldNum" sz="quarter" idx="12"/>
          </p:nvPr>
        </p:nvSpPr>
        <p:spPr/>
        <p:txBody>
          <a:bodyPr/>
          <a:lstStyle/>
          <a:p>
            <a:fld id="{E68E0191-B5DC-49EC-9952-795A97905743}" type="slidenum">
              <a:rPr lang="en-US" smtClean="0"/>
              <a:t>‹#›</a:t>
            </a:fld>
            <a:endParaRPr lang="en-US"/>
          </a:p>
        </p:txBody>
      </p:sp>
    </p:spTree>
    <p:extLst>
      <p:ext uri="{BB962C8B-B14F-4D97-AF65-F5344CB8AC3E}">
        <p14:creationId xmlns:p14="http://schemas.microsoft.com/office/powerpoint/2010/main" val="124622027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620F1F-A098-4545-A78C-A181EB1F8E4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F5811F6-3DBF-4886-AD93-B5BEDE9D290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C3D26F4-578B-4F90-A2C3-7A832C992147}"/>
              </a:ext>
            </a:extLst>
          </p:cNvPr>
          <p:cNvSpPr>
            <a:spLocks noGrp="1"/>
          </p:cNvSpPr>
          <p:nvPr>
            <p:ph type="dt" sz="half" idx="10"/>
          </p:nvPr>
        </p:nvSpPr>
        <p:spPr/>
        <p:txBody>
          <a:bodyPr/>
          <a:lstStyle/>
          <a:p>
            <a:fld id="{9F8CEC36-C17F-4638-A690-D41AF9ECA4FF}" type="datetimeFigureOut">
              <a:rPr lang="en-US" smtClean="0"/>
              <a:t>10/2/2020</a:t>
            </a:fld>
            <a:endParaRPr lang="en-US"/>
          </a:p>
        </p:txBody>
      </p:sp>
      <p:sp>
        <p:nvSpPr>
          <p:cNvPr id="5" name="Footer Placeholder 4">
            <a:extLst>
              <a:ext uri="{FF2B5EF4-FFF2-40B4-BE49-F238E27FC236}">
                <a16:creationId xmlns:a16="http://schemas.microsoft.com/office/drawing/2014/main" id="{C56F2490-F030-4BD5-90B5-BF809E68206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1F2E528-1FD0-4FC2-BBEF-C11CAD2B5E50}"/>
              </a:ext>
            </a:extLst>
          </p:cNvPr>
          <p:cNvSpPr>
            <a:spLocks noGrp="1"/>
          </p:cNvSpPr>
          <p:nvPr>
            <p:ph type="sldNum" sz="quarter" idx="12"/>
          </p:nvPr>
        </p:nvSpPr>
        <p:spPr/>
        <p:txBody>
          <a:bodyPr/>
          <a:lstStyle/>
          <a:p>
            <a:fld id="{E68E0191-B5DC-49EC-9952-795A97905743}" type="slidenum">
              <a:rPr lang="en-US" smtClean="0"/>
              <a:t>‹#›</a:t>
            </a:fld>
            <a:endParaRPr lang="en-US"/>
          </a:p>
        </p:txBody>
      </p:sp>
    </p:spTree>
    <p:extLst>
      <p:ext uri="{BB962C8B-B14F-4D97-AF65-F5344CB8AC3E}">
        <p14:creationId xmlns:p14="http://schemas.microsoft.com/office/powerpoint/2010/main" val="399347134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A0F68C-D650-41EE-A576-23DF1B56295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97C401A-F054-49B8-86C4-4551D605740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FEBB62C-5D84-4996-A284-7247E8EDE87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A6B22A8-B41F-40E4-B6F2-37897F933D48}"/>
              </a:ext>
            </a:extLst>
          </p:cNvPr>
          <p:cNvSpPr>
            <a:spLocks noGrp="1"/>
          </p:cNvSpPr>
          <p:nvPr>
            <p:ph type="dt" sz="half" idx="10"/>
          </p:nvPr>
        </p:nvSpPr>
        <p:spPr/>
        <p:txBody>
          <a:bodyPr/>
          <a:lstStyle/>
          <a:p>
            <a:fld id="{9F8CEC36-C17F-4638-A690-D41AF9ECA4FF}" type="datetimeFigureOut">
              <a:rPr lang="en-US" smtClean="0"/>
              <a:t>10/2/2020</a:t>
            </a:fld>
            <a:endParaRPr lang="en-US"/>
          </a:p>
        </p:txBody>
      </p:sp>
      <p:sp>
        <p:nvSpPr>
          <p:cNvPr id="6" name="Footer Placeholder 5">
            <a:extLst>
              <a:ext uri="{FF2B5EF4-FFF2-40B4-BE49-F238E27FC236}">
                <a16:creationId xmlns:a16="http://schemas.microsoft.com/office/drawing/2014/main" id="{EA46FB8A-64EB-419A-9E4C-E05D2B60475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2580FE3-3BAF-4BB8-903C-78DE013E3ED2}"/>
              </a:ext>
            </a:extLst>
          </p:cNvPr>
          <p:cNvSpPr>
            <a:spLocks noGrp="1"/>
          </p:cNvSpPr>
          <p:nvPr>
            <p:ph type="sldNum" sz="quarter" idx="12"/>
          </p:nvPr>
        </p:nvSpPr>
        <p:spPr/>
        <p:txBody>
          <a:bodyPr/>
          <a:lstStyle/>
          <a:p>
            <a:fld id="{E68E0191-B5DC-49EC-9952-795A97905743}" type="slidenum">
              <a:rPr lang="en-US" smtClean="0"/>
              <a:t>‹#›</a:t>
            </a:fld>
            <a:endParaRPr lang="en-US"/>
          </a:p>
        </p:txBody>
      </p:sp>
    </p:spTree>
    <p:extLst>
      <p:ext uri="{BB962C8B-B14F-4D97-AF65-F5344CB8AC3E}">
        <p14:creationId xmlns:p14="http://schemas.microsoft.com/office/powerpoint/2010/main" val="364837529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A2B0C2-DAAF-4888-B04A-08053EBB021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AC745B9-275D-4C12-AAD0-4533FFE5570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7524EF8-A01E-45C4-ADA6-ABCC492C79A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1044EB7-B386-4CEF-83E2-BF02B5CEF1B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3A19BED-0071-41C7-A69C-1DADF9F6794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65A1A13-10B5-4520-ABD0-174944AAA241}"/>
              </a:ext>
            </a:extLst>
          </p:cNvPr>
          <p:cNvSpPr>
            <a:spLocks noGrp="1"/>
          </p:cNvSpPr>
          <p:nvPr>
            <p:ph type="dt" sz="half" idx="10"/>
          </p:nvPr>
        </p:nvSpPr>
        <p:spPr/>
        <p:txBody>
          <a:bodyPr/>
          <a:lstStyle/>
          <a:p>
            <a:fld id="{9F8CEC36-C17F-4638-A690-D41AF9ECA4FF}" type="datetimeFigureOut">
              <a:rPr lang="en-US" smtClean="0"/>
              <a:t>10/2/2020</a:t>
            </a:fld>
            <a:endParaRPr lang="en-US"/>
          </a:p>
        </p:txBody>
      </p:sp>
      <p:sp>
        <p:nvSpPr>
          <p:cNvPr id="8" name="Footer Placeholder 7">
            <a:extLst>
              <a:ext uri="{FF2B5EF4-FFF2-40B4-BE49-F238E27FC236}">
                <a16:creationId xmlns:a16="http://schemas.microsoft.com/office/drawing/2014/main" id="{9D7A3F7E-4F7C-4D00-823A-B90D6E500CC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C029971-9FF3-45F4-9834-4A36CCED2B98}"/>
              </a:ext>
            </a:extLst>
          </p:cNvPr>
          <p:cNvSpPr>
            <a:spLocks noGrp="1"/>
          </p:cNvSpPr>
          <p:nvPr>
            <p:ph type="sldNum" sz="quarter" idx="12"/>
          </p:nvPr>
        </p:nvSpPr>
        <p:spPr/>
        <p:txBody>
          <a:bodyPr/>
          <a:lstStyle/>
          <a:p>
            <a:fld id="{E68E0191-B5DC-49EC-9952-795A97905743}" type="slidenum">
              <a:rPr lang="en-US" smtClean="0"/>
              <a:t>‹#›</a:t>
            </a:fld>
            <a:endParaRPr lang="en-US"/>
          </a:p>
        </p:txBody>
      </p:sp>
    </p:spTree>
    <p:extLst>
      <p:ext uri="{BB962C8B-B14F-4D97-AF65-F5344CB8AC3E}">
        <p14:creationId xmlns:p14="http://schemas.microsoft.com/office/powerpoint/2010/main" val="392198159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46C9CF-6863-41A9-828C-BD6D9FEE22F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0F1F243-F3BD-41FA-9C42-5AEB5715D2A3}"/>
              </a:ext>
            </a:extLst>
          </p:cNvPr>
          <p:cNvSpPr>
            <a:spLocks noGrp="1"/>
          </p:cNvSpPr>
          <p:nvPr>
            <p:ph type="dt" sz="half" idx="10"/>
          </p:nvPr>
        </p:nvSpPr>
        <p:spPr/>
        <p:txBody>
          <a:bodyPr/>
          <a:lstStyle/>
          <a:p>
            <a:fld id="{9F8CEC36-C17F-4638-A690-D41AF9ECA4FF}" type="datetimeFigureOut">
              <a:rPr lang="en-US" smtClean="0"/>
              <a:t>10/2/2020</a:t>
            </a:fld>
            <a:endParaRPr lang="en-US"/>
          </a:p>
        </p:txBody>
      </p:sp>
      <p:sp>
        <p:nvSpPr>
          <p:cNvPr id="4" name="Footer Placeholder 3">
            <a:extLst>
              <a:ext uri="{FF2B5EF4-FFF2-40B4-BE49-F238E27FC236}">
                <a16:creationId xmlns:a16="http://schemas.microsoft.com/office/drawing/2014/main" id="{3AE4B8B4-C636-4869-A5AB-444E4DF6485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A9C1CE5-5565-4C54-BA8E-5ADC0396C051}"/>
              </a:ext>
            </a:extLst>
          </p:cNvPr>
          <p:cNvSpPr>
            <a:spLocks noGrp="1"/>
          </p:cNvSpPr>
          <p:nvPr>
            <p:ph type="sldNum" sz="quarter" idx="12"/>
          </p:nvPr>
        </p:nvSpPr>
        <p:spPr/>
        <p:txBody>
          <a:bodyPr/>
          <a:lstStyle/>
          <a:p>
            <a:fld id="{E68E0191-B5DC-49EC-9952-795A97905743}" type="slidenum">
              <a:rPr lang="en-US" smtClean="0"/>
              <a:t>‹#›</a:t>
            </a:fld>
            <a:endParaRPr lang="en-US"/>
          </a:p>
        </p:txBody>
      </p:sp>
    </p:spTree>
    <p:extLst>
      <p:ext uri="{BB962C8B-B14F-4D97-AF65-F5344CB8AC3E}">
        <p14:creationId xmlns:p14="http://schemas.microsoft.com/office/powerpoint/2010/main" val="359759601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B570C43-BE65-4D8C-AB3B-096CDC6EAB9B}"/>
              </a:ext>
            </a:extLst>
          </p:cNvPr>
          <p:cNvSpPr>
            <a:spLocks noGrp="1"/>
          </p:cNvSpPr>
          <p:nvPr>
            <p:ph type="dt" sz="half" idx="10"/>
          </p:nvPr>
        </p:nvSpPr>
        <p:spPr/>
        <p:txBody>
          <a:bodyPr/>
          <a:lstStyle/>
          <a:p>
            <a:fld id="{9F8CEC36-C17F-4638-A690-D41AF9ECA4FF}" type="datetimeFigureOut">
              <a:rPr lang="en-US" smtClean="0"/>
              <a:t>10/2/2020</a:t>
            </a:fld>
            <a:endParaRPr lang="en-US"/>
          </a:p>
        </p:txBody>
      </p:sp>
      <p:sp>
        <p:nvSpPr>
          <p:cNvPr id="3" name="Footer Placeholder 2">
            <a:extLst>
              <a:ext uri="{FF2B5EF4-FFF2-40B4-BE49-F238E27FC236}">
                <a16:creationId xmlns:a16="http://schemas.microsoft.com/office/drawing/2014/main" id="{563381E7-D4D5-43DE-8BED-81EC1F817A2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26692FE-F20C-4DB5-B6A6-D7CAA901514D}"/>
              </a:ext>
            </a:extLst>
          </p:cNvPr>
          <p:cNvSpPr>
            <a:spLocks noGrp="1"/>
          </p:cNvSpPr>
          <p:nvPr>
            <p:ph type="sldNum" sz="quarter" idx="12"/>
          </p:nvPr>
        </p:nvSpPr>
        <p:spPr/>
        <p:txBody>
          <a:bodyPr/>
          <a:lstStyle/>
          <a:p>
            <a:fld id="{E68E0191-B5DC-49EC-9952-795A97905743}" type="slidenum">
              <a:rPr lang="en-US" smtClean="0"/>
              <a:t>‹#›</a:t>
            </a:fld>
            <a:endParaRPr lang="en-US"/>
          </a:p>
        </p:txBody>
      </p:sp>
    </p:spTree>
    <p:extLst>
      <p:ext uri="{BB962C8B-B14F-4D97-AF65-F5344CB8AC3E}">
        <p14:creationId xmlns:p14="http://schemas.microsoft.com/office/powerpoint/2010/main" val="271714924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431E72-6C1F-45C5-B0BA-6098E4B55A0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C327CFF-FA61-4D7E-9902-3D654691FAB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F0A81FF-344E-4E0F-B687-267FAAC6837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5550A39-6FF6-43EB-9733-CE7304445BDE}"/>
              </a:ext>
            </a:extLst>
          </p:cNvPr>
          <p:cNvSpPr>
            <a:spLocks noGrp="1"/>
          </p:cNvSpPr>
          <p:nvPr>
            <p:ph type="dt" sz="half" idx="10"/>
          </p:nvPr>
        </p:nvSpPr>
        <p:spPr/>
        <p:txBody>
          <a:bodyPr/>
          <a:lstStyle/>
          <a:p>
            <a:fld id="{9F8CEC36-C17F-4638-A690-D41AF9ECA4FF}" type="datetimeFigureOut">
              <a:rPr lang="en-US" smtClean="0"/>
              <a:t>10/2/2020</a:t>
            </a:fld>
            <a:endParaRPr lang="en-US"/>
          </a:p>
        </p:txBody>
      </p:sp>
      <p:sp>
        <p:nvSpPr>
          <p:cNvPr id="6" name="Footer Placeholder 5">
            <a:extLst>
              <a:ext uri="{FF2B5EF4-FFF2-40B4-BE49-F238E27FC236}">
                <a16:creationId xmlns:a16="http://schemas.microsoft.com/office/drawing/2014/main" id="{FFB6295B-9820-4190-8849-CE11956B376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F5C06F4-2B99-4967-91B0-61CADF896FD6}"/>
              </a:ext>
            </a:extLst>
          </p:cNvPr>
          <p:cNvSpPr>
            <a:spLocks noGrp="1"/>
          </p:cNvSpPr>
          <p:nvPr>
            <p:ph type="sldNum" sz="quarter" idx="12"/>
          </p:nvPr>
        </p:nvSpPr>
        <p:spPr/>
        <p:txBody>
          <a:bodyPr/>
          <a:lstStyle/>
          <a:p>
            <a:fld id="{E68E0191-B5DC-49EC-9952-795A97905743}" type="slidenum">
              <a:rPr lang="en-US" smtClean="0"/>
              <a:t>‹#›</a:t>
            </a:fld>
            <a:endParaRPr lang="en-US"/>
          </a:p>
        </p:txBody>
      </p:sp>
    </p:spTree>
    <p:extLst>
      <p:ext uri="{BB962C8B-B14F-4D97-AF65-F5344CB8AC3E}">
        <p14:creationId xmlns:p14="http://schemas.microsoft.com/office/powerpoint/2010/main" val="364659131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39A4E9-1AE3-4042-BA15-23A69FE3278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35C807E-F754-47D8-9699-508A7469F6B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C2B6114-5E10-43FA-89BD-FCCCDFC2580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CF73A35-032A-46B3-AA28-FCDC49CD2701}"/>
              </a:ext>
            </a:extLst>
          </p:cNvPr>
          <p:cNvSpPr>
            <a:spLocks noGrp="1"/>
          </p:cNvSpPr>
          <p:nvPr>
            <p:ph type="dt" sz="half" idx="10"/>
          </p:nvPr>
        </p:nvSpPr>
        <p:spPr/>
        <p:txBody>
          <a:bodyPr/>
          <a:lstStyle/>
          <a:p>
            <a:fld id="{9F8CEC36-C17F-4638-A690-D41AF9ECA4FF}" type="datetimeFigureOut">
              <a:rPr lang="en-US" smtClean="0"/>
              <a:t>10/2/2020</a:t>
            </a:fld>
            <a:endParaRPr lang="en-US"/>
          </a:p>
        </p:txBody>
      </p:sp>
      <p:sp>
        <p:nvSpPr>
          <p:cNvPr id="6" name="Footer Placeholder 5">
            <a:extLst>
              <a:ext uri="{FF2B5EF4-FFF2-40B4-BE49-F238E27FC236}">
                <a16:creationId xmlns:a16="http://schemas.microsoft.com/office/drawing/2014/main" id="{86315714-93F0-4239-B561-32B3E01B2F8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B468239-FF67-4CA8-9722-5993C35AB84F}"/>
              </a:ext>
            </a:extLst>
          </p:cNvPr>
          <p:cNvSpPr>
            <a:spLocks noGrp="1"/>
          </p:cNvSpPr>
          <p:nvPr>
            <p:ph type="sldNum" sz="quarter" idx="12"/>
          </p:nvPr>
        </p:nvSpPr>
        <p:spPr/>
        <p:txBody>
          <a:bodyPr/>
          <a:lstStyle/>
          <a:p>
            <a:fld id="{E68E0191-B5DC-49EC-9952-795A97905743}" type="slidenum">
              <a:rPr lang="en-US" smtClean="0"/>
              <a:t>‹#›</a:t>
            </a:fld>
            <a:endParaRPr lang="en-US"/>
          </a:p>
        </p:txBody>
      </p:sp>
    </p:spTree>
    <p:extLst>
      <p:ext uri="{BB962C8B-B14F-4D97-AF65-F5344CB8AC3E}">
        <p14:creationId xmlns:p14="http://schemas.microsoft.com/office/powerpoint/2010/main" val="145539821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2F358-7D57-4A76-B66F-CB7AC0A7FEC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1FAE6E-04FD-4804-879F-11079CBABCB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D8B09CA-5945-4A0A-8DF1-683ACE05D5D0}"/>
              </a:ext>
            </a:extLst>
          </p:cNvPr>
          <p:cNvSpPr>
            <a:spLocks noGrp="1"/>
          </p:cNvSpPr>
          <p:nvPr>
            <p:ph type="dt" sz="half" idx="10"/>
          </p:nvPr>
        </p:nvSpPr>
        <p:spPr/>
        <p:txBody>
          <a:bodyPr/>
          <a:lstStyle/>
          <a:p>
            <a:fld id="{9F8CEC36-C17F-4638-A690-D41AF9ECA4FF}" type="datetimeFigureOut">
              <a:rPr lang="en-US" smtClean="0"/>
              <a:t>10/2/2020</a:t>
            </a:fld>
            <a:endParaRPr lang="en-US"/>
          </a:p>
        </p:txBody>
      </p:sp>
      <p:sp>
        <p:nvSpPr>
          <p:cNvPr id="5" name="Footer Placeholder 4">
            <a:extLst>
              <a:ext uri="{FF2B5EF4-FFF2-40B4-BE49-F238E27FC236}">
                <a16:creationId xmlns:a16="http://schemas.microsoft.com/office/drawing/2014/main" id="{BB6B2B93-636C-43A6-A67A-26243D09989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9FFD79-70E2-4B7D-8F73-469AE362CF40}"/>
              </a:ext>
            </a:extLst>
          </p:cNvPr>
          <p:cNvSpPr>
            <a:spLocks noGrp="1"/>
          </p:cNvSpPr>
          <p:nvPr>
            <p:ph type="sldNum" sz="quarter" idx="12"/>
          </p:nvPr>
        </p:nvSpPr>
        <p:spPr/>
        <p:txBody>
          <a:bodyPr/>
          <a:lstStyle/>
          <a:p>
            <a:fld id="{E68E0191-B5DC-49EC-9952-795A97905743}" type="slidenum">
              <a:rPr lang="en-US" smtClean="0"/>
              <a:t>‹#›</a:t>
            </a:fld>
            <a:endParaRPr lang="en-US"/>
          </a:p>
        </p:txBody>
      </p:sp>
    </p:spTree>
    <p:extLst>
      <p:ext uri="{BB962C8B-B14F-4D97-AF65-F5344CB8AC3E}">
        <p14:creationId xmlns:p14="http://schemas.microsoft.com/office/powerpoint/2010/main" val="219622903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EC78297-9A7D-4404-A70E-42400250B34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6FFF194-69B3-427C-B906-A3209EC9B35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B5213F5-3AD7-453E-9F9F-A05FE5F00D82}"/>
              </a:ext>
            </a:extLst>
          </p:cNvPr>
          <p:cNvSpPr>
            <a:spLocks noGrp="1"/>
          </p:cNvSpPr>
          <p:nvPr>
            <p:ph type="dt" sz="half" idx="10"/>
          </p:nvPr>
        </p:nvSpPr>
        <p:spPr/>
        <p:txBody>
          <a:bodyPr/>
          <a:lstStyle/>
          <a:p>
            <a:fld id="{9F8CEC36-C17F-4638-A690-D41AF9ECA4FF}" type="datetimeFigureOut">
              <a:rPr lang="en-US" smtClean="0"/>
              <a:t>10/2/2020</a:t>
            </a:fld>
            <a:endParaRPr lang="en-US"/>
          </a:p>
        </p:txBody>
      </p:sp>
      <p:sp>
        <p:nvSpPr>
          <p:cNvPr id="5" name="Footer Placeholder 4">
            <a:extLst>
              <a:ext uri="{FF2B5EF4-FFF2-40B4-BE49-F238E27FC236}">
                <a16:creationId xmlns:a16="http://schemas.microsoft.com/office/drawing/2014/main" id="{A9A2EBC4-83E5-4807-ABDA-3F64D1DDD2C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94242E5-B036-491C-9C9E-17622DD7C106}"/>
              </a:ext>
            </a:extLst>
          </p:cNvPr>
          <p:cNvSpPr>
            <a:spLocks noGrp="1"/>
          </p:cNvSpPr>
          <p:nvPr>
            <p:ph type="sldNum" sz="quarter" idx="12"/>
          </p:nvPr>
        </p:nvSpPr>
        <p:spPr/>
        <p:txBody>
          <a:bodyPr/>
          <a:lstStyle/>
          <a:p>
            <a:fld id="{E68E0191-B5DC-49EC-9952-795A97905743}" type="slidenum">
              <a:rPr lang="en-US" smtClean="0"/>
              <a:t>‹#›</a:t>
            </a:fld>
            <a:endParaRPr lang="en-US"/>
          </a:p>
        </p:txBody>
      </p:sp>
    </p:spTree>
    <p:extLst>
      <p:ext uri="{BB962C8B-B14F-4D97-AF65-F5344CB8AC3E}">
        <p14:creationId xmlns:p14="http://schemas.microsoft.com/office/powerpoint/2010/main" val="7288476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1237CB6A-F39C-4751-98CC-4727ABA360F5}" type="datetime1">
              <a:rPr lang="en-US" altLang="en-US" smtClean="0"/>
              <a:pPr>
                <a:defRPr/>
              </a:pPr>
              <a:t>10/2/2020</a:t>
            </a:fld>
            <a:endParaRPr lang="en-US" altLang="en-US"/>
          </a:p>
        </p:txBody>
      </p:sp>
      <p:sp>
        <p:nvSpPr>
          <p:cNvPr id="6" name="Footer Placeholder 4"/>
          <p:cNvSpPr>
            <a:spLocks noGrp="1"/>
          </p:cNvSpPr>
          <p:nvPr>
            <p:ph type="ftr" sz="quarter" idx="11"/>
          </p:nvPr>
        </p:nvSpPr>
        <p:spPr/>
        <p:txBody>
          <a:bodyPr/>
          <a:lstStyle>
            <a:lvl1pPr>
              <a:defRPr/>
            </a:lvl1pPr>
          </a:lstStyle>
          <a:p>
            <a:pPr>
              <a:defRPr/>
            </a:pPr>
            <a:r>
              <a:rPr lang="en-US">
                <a:solidFill>
                  <a:prstClr val="black">
                    <a:tint val="75000"/>
                  </a:prstClr>
                </a:solidFill>
              </a:rPr>
              <a:t>Developed for NSF ATE Grant #1304474</a:t>
            </a:r>
          </a:p>
        </p:txBody>
      </p:sp>
      <p:sp>
        <p:nvSpPr>
          <p:cNvPr id="7" name="Slide Number Placeholder 5"/>
          <p:cNvSpPr>
            <a:spLocks noGrp="1"/>
          </p:cNvSpPr>
          <p:nvPr>
            <p:ph type="sldNum" sz="quarter" idx="12"/>
          </p:nvPr>
        </p:nvSpPr>
        <p:spPr/>
        <p:txBody>
          <a:bodyPr/>
          <a:lstStyle>
            <a:lvl1pPr>
              <a:defRPr/>
            </a:lvl1pPr>
          </a:lstStyle>
          <a:p>
            <a:pPr>
              <a:defRPr/>
            </a:pPr>
            <a:fld id="{D38DF26A-50B7-4E82-9362-1BC2084C788E}" type="slidenum">
              <a:rPr lang="en-US" altLang="en-US"/>
              <a:pPr>
                <a:defRPr/>
              </a:pPr>
              <a:t>‹#›</a:t>
            </a:fld>
            <a:endParaRPr lang="en-US" altLang="en-US"/>
          </a:p>
        </p:txBody>
      </p:sp>
    </p:spTree>
    <p:extLst>
      <p:ext uri="{BB962C8B-B14F-4D97-AF65-F5344CB8AC3E}">
        <p14:creationId xmlns:p14="http://schemas.microsoft.com/office/powerpoint/2010/main" val="3220646147"/>
      </p:ext>
    </p:extLst>
  </p:cSld>
  <p:clrMapOvr>
    <a:masterClrMapping/>
  </p:clrMapOvr>
  <p:timing>
    <p:tnLst>
      <p:par>
        <p:cT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fld id="{1D0D5609-74AC-4C24-A729-3FDB2C4EDFC9}" type="datetime1">
              <a:rPr lang="en-US" altLang="en-US" smtClean="0"/>
              <a:t>10/2/2020</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1F764E8B-FA6C-4A8C-A174-33DCEB5F3219}" type="slidenum">
              <a:rPr lang="en-US" altLang="en-US"/>
              <a:pPr/>
              <a:t>‹#›</a:t>
            </a:fld>
            <a:endParaRPr lang="en-US" altLang="en-US"/>
          </a:p>
        </p:txBody>
      </p:sp>
    </p:spTree>
    <p:extLst>
      <p:ext uri="{BB962C8B-B14F-4D97-AF65-F5344CB8AC3E}">
        <p14:creationId xmlns:p14="http://schemas.microsoft.com/office/powerpoint/2010/main" val="211528968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64B16709-8C93-44DD-AE4D-76A12FFC6A3E}" type="datetime1">
              <a:rPr lang="en-US" altLang="en-US" smtClean="0"/>
              <a:t>10/2/2020</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4285A03E-DDC8-468C-A3ED-115F0A77089C}" type="slidenum">
              <a:rPr lang="en-US" altLang="en-US"/>
              <a:pPr/>
              <a:t>‹#›</a:t>
            </a:fld>
            <a:endParaRPr lang="en-US" altLang="en-US"/>
          </a:p>
        </p:txBody>
      </p:sp>
    </p:spTree>
    <p:extLst>
      <p:ext uri="{BB962C8B-B14F-4D97-AF65-F5344CB8AC3E}">
        <p14:creationId xmlns:p14="http://schemas.microsoft.com/office/powerpoint/2010/main" val="354088436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fld id="{4D215F96-4F00-4927-8C2E-23D795646ED0}" type="datetime1">
              <a:rPr lang="en-US" altLang="en-US" smtClean="0"/>
              <a:t>10/2/2020</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5E0D9BD8-5953-42D0-8685-AAB19F303945}" type="slidenum">
              <a:rPr lang="en-US" altLang="en-US"/>
              <a:pPr/>
              <a:t>‹#›</a:t>
            </a:fld>
            <a:endParaRPr lang="en-US" altLang="en-US"/>
          </a:p>
        </p:txBody>
      </p:sp>
    </p:spTree>
    <p:extLst>
      <p:ext uri="{BB962C8B-B14F-4D97-AF65-F5344CB8AC3E}">
        <p14:creationId xmlns:p14="http://schemas.microsoft.com/office/powerpoint/2010/main" val="424821972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fld id="{BA85228F-83E1-4E18-9515-4623F003E0E1}" type="datetime1">
              <a:rPr lang="en-US" altLang="en-US" smtClean="0"/>
              <a:t>10/2/2020</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fld id="{34DE8791-EE7D-424F-A470-5D89082F17A3}" type="slidenum">
              <a:rPr lang="en-US" altLang="en-US"/>
              <a:pPr/>
              <a:t>‹#›</a:t>
            </a:fld>
            <a:endParaRPr lang="en-US" altLang="en-US"/>
          </a:p>
        </p:txBody>
      </p:sp>
    </p:spTree>
    <p:extLst>
      <p:ext uri="{BB962C8B-B14F-4D97-AF65-F5344CB8AC3E}">
        <p14:creationId xmlns:p14="http://schemas.microsoft.com/office/powerpoint/2010/main" val="47317150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fld id="{9C516FB8-28B3-499B-9A4F-EB838B85C832}" type="datetime1">
              <a:rPr lang="en-US" altLang="en-US" smtClean="0"/>
              <a:t>10/2/2020</a:t>
            </a:fld>
            <a:endParaRPr lang="en-US" altLang="en-US"/>
          </a:p>
        </p:txBody>
      </p:sp>
      <p:sp>
        <p:nvSpPr>
          <p:cNvPr id="8"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fld id="{4205A0CC-97C0-42E8-851B-C4F516E8D719}" type="slidenum">
              <a:rPr lang="en-US" altLang="en-US"/>
              <a:pPr/>
              <a:t>‹#›</a:t>
            </a:fld>
            <a:endParaRPr lang="en-US" altLang="en-US"/>
          </a:p>
        </p:txBody>
      </p:sp>
    </p:spTree>
    <p:extLst>
      <p:ext uri="{BB962C8B-B14F-4D97-AF65-F5344CB8AC3E}">
        <p14:creationId xmlns:p14="http://schemas.microsoft.com/office/powerpoint/2010/main" val="673986036"/>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fld id="{E8297448-F146-4842-9425-A3DEBF71913B}" type="datetime1">
              <a:rPr lang="en-US" altLang="en-US" smtClean="0"/>
              <a:t>10/2/2020</a:t>
            </a:fld>
            <a:endParaRPr lang="en-US" altLang="en-US"/>
          </a:p>
        </p:txBody>
      </p:sp>
      <p:sp>
        <p:nvSpPr>
          <p:cNvPr id="4"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fld id="{A0CF14B9-731E-4F1F-9EC7-AD6D2F32F8F8}" type="slidenum">
              <a:rPr lang="en-US" altLang="en-US"/>
              <a:pPr/>
              <a:t>‹#›</a:t>
            </a:fld>
            <a:endParaRPr lang="en-US" altLang="en-US"/>
          </a:p>
        </p:txBody>
      </p:sp>
    </p:spTree>
    <p:extLst>
      <p:ext uri="{BB962C8B-B14F-4D97-AF65-F5344CB8AC3E}">
        <p14:creationId xmlns:p14="http://schemas.microsoft.com/office/powerpoint/2010/main" val="102125752"/>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9382B436-6631-493E-B3C2-5F75985922D2}" type="datetime1">
              <a:rPr lang="en-US" altLang="en-US" smtClean="0"/>
              <a:t>10/2/2020</a:t>
            </a:fld>
            <a:endParaRPr lang="en-US" altLang="en-US"/>
          </a:p>
        </p:txBody>
      </p:sp>
      <p:sp>
        <p:nvSpPr>
          <p:cNvPr id="3"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fld id="{A6AC487F-9ADB-41B6-AE2E-47CA29006C50}" type="slidenum">
              <a:rPr lang="en-US" altLang="en-US"/>
              <a:pPr/>
              <a:t>‹#›</a:t>
            </a:fld>
            <a:endParaRPr lang="en-US" altLang="en-US"/>
          </a:p>
        </p:txBody>
      </p:sp>
    </p:spTree>
    <p:extLst>
      <p:ext uri="{BB962C8B-B14F-4D97-AF65-F5344CB8AC3E}">
        <p14:creationId xmlns:p14="http://schemas.microsoft.com/office/powerpoint/2010/main" val="276439790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fld id="{C1970985-02CF-42FC-9168-5243D8E0601D}" type="datetime1">
              <a:rPr lang="en-US" altLang="en-US" smtClean="0"/>
              <a:t>10/2/2020</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fld id="{AA92BF1A-5F07-482B-ACC3-C5681D179301}" type="slidenum">
              <a:rPr lang="en-US" altLang="en-US"/>
              <a:pPr/>
              <a:t>‹#›</a:t>
            </a:fld>
            <a:endParaRPr lang="en-US" altLang="en-US"/>
          </a:p>
        </p:txBody>
      </p:sp>
    </p:spTree>
    <p:extLst>
      <p:ext uri="{BB962C8B-B14F-4D97-AF65-F5344CB8AC3E}">
        <p14:creationId xmlns:p14="http://schemas.microsoft.com/office/powerpoint/2010/main" val="1327401051"/>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fld id="{B6E3AD63-9744-45B7-95B8-E46EC62BBA7F}" type="datetime1">
              <a:rPr lang="en-US" altLang="en-US" smtClean="0"/>
              <a:t>10/2/2020</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fld id="{D02961D1-0728-4395-A320-6D0E4EED327B}" type="slidenum">
              <a:rPr lang="en-US" altLang="en-US"/>
              <a:pPr/>
              <a:t>‹#›</a:t>
            </a:fld>
            <a:endParaRPr lang="en-US" altLang="en-US"/>
          </a:p>
        </p:txBody>
      </p:sp>
    </p:spTree>
    <p:extLst>
      <p:ext uri="{BB962C8B-B14F-4D97-AF65-F5344CB8AC3E}">
        <p14:creationId xmlns:p14="http://schemas.microsoft.com/office/powerpoint/2010/main" val="2222550981"/>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B16D6789-2641-4E80-9659-1F5D5A517B5C}" type="datetime1">
              <a:rPr lang="en-US" altLang="en-US" smtClean="0"/>
              <a:t>10/2/2020</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9C6ECB0B-FE6F-4C61-9281-62EF6C35265C}" type="slidenum">
              <a:rPr lang="en-US" altLang="en-US"/>
              <a:pPr/>
              <a:t>‹#›</a:t>
            </a:fld>
            <a:endParaRPr lang="en-US" altLang="en-US"/>
          </a:p>
        </p:txBody>
      </p:sp>
    </p:spTree>
    <p:extLst>
      <p:ext uri="{BB962C8B-B14F-4D97-AF65-F5344CB8AC3E}">
        <p14:creationId xmlns:p14="http://schemas.microsoft.com/office/powerpoint/2010/main" val="14698101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92"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92"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9B6E57A9-4BA0-49EA-BE7B-E564634996C5}" type="datetime1">
              <a:rPr lang="en-US" altLang="en-US" smtClean="0"/>
              <a:pPr>
                <a:defRPr/>
              </a:pPr>
              <a:t>10/2/2020</a:t>
            </a:fld>
            <a:endParaRPr lang="en-US" altLang="en-US"/>
          </a:p>
        </p:txBody>
      </p:sp>
      <p:sp>
        <p:nvSpPr>
          <p:cNvPr id="8" name="Footer Placeholder 4"/>
          <p:cNvSpPr>
            <a:spLocks noGrp="1"/>
          </p:cNvSpPr>
          <p:nvPr>
            <p:ph type="ftr" sz="quarter" idx="11"/>
          </p:nvPr>
        </p:nvSpPr>
        <p:spPr/>
        <p:txBody>
          <a:bodyPr/>
          <a:lstStyle>
            <a:lvl1pPr>
              <a:defRPr/>
            </a:lvl1pPr>
          </a:lstStyle>
          <a:p>
            <a:pPr>
              <a:defRPr/>
            </a:pPr>
            <a:r>
              <a:rPr lang="en-US">
                <a:solidFill>
                  <a:prstClr val="black">
                    <a:tint val="75000"/>
                  </a:prstClr>
                </a:solidFill>
              </a:rPr>
              <a:t>Developed for NSF ATE Grant #1304474</a:t>
            </a:r>
          </a:p>
        </p:txBody>
      </p:sp>
      <p:sp>
        <p:nvSpPr>
          <p:cNvPr id="9" name="Slide Number Placeholder 5"/>
          <p:cNvSpPr>
            <a:spLocks noGrp="1"/>
          </p:cNvSpPr>
          <p:nvPr>
            <p:ph type="sldNum" sz="quarter" idx="12"/>
          </p:nvPr>
        </p:nvSpPr>
        <p:spPr/>
        <p:txBody>
          <a:bodyPr/>
          <a:lstStyle>
            <a:lvl1pPr>
              <a:defRPr/>
            </a:lvl1pPr>
          </a:lstStyle>
          <a:p>
            <a:pPr>
              <a:defRPr/>
            </a:pPr>
            <a:fld id="{813E211C-353B-4E70-B647-D930DBCACF0C}" type="slidenum">
              <a:rPr lang="en-US" altLang="en-US"/>
              <a:pPr>
                <a:defRPr/>
              </a:pPr>
              <a:t>‹#›</a:t>
            </a:fld>
            <a:endParaRPr lang="en-US" altLang="en-US"/>
          </a:p>
        </p:txBody>
      </p:sp>
    </p:spTree>
    <p:extLst>
      <p:ext uri="{BB962C8B-B14F-4D97-AF65-F5344CB8AC3E}">
        <p14:creationId xmlns:p14="http://schemas.microsoft.com/office/powerpoint/2010/main" val="4118747945"/>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D3E746C3-803E-4792-A167-92AE50FD9E9E}" type="datetime1">
              <a:rPr lang="en-US" altLang="en-US" smtClean="0"/>
              <a:t>10/2/2020</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64012E4F-A1B0-421E-85C0-06EC897726A7}" type="slidenum">
              <a:rPr lang="en-US" altLang="en-US"/>
              <a:pPr/>
              <a:t>‹#›</a:t>
            </a:fld>
            <a:endParaRPr lang="en-US" altLang="en-US"/>
          </a:p>
        </p:txBody>
      </p:sp>
    </p:spTree>
    <p:extLst>
      <p:ext uri="{BB962C8B-B14F-4D97-AF65-F5344CB8AC3E}">
        <p14:creationId xmlns:p14="http://schemas.microsoft.com/office/powerpoint/2010/main" val="4858686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56CD4422-32E3-4135-84C5-0CAA2D7BC118}" type="datetime1">
              <a:rPr lang="en-US" altLang="en-US" smtClean="0"/>
              <a:pPr>
                <a:defRPr/>
              </a:pPr>
              <a:t>10/2/2020</a:t>
            </a:fld>
            <a:endParaRPr lang="en-US" altLang="en-US"/>
          </a:p>
        </p:txBody>
      </p:sp>
      <p:sp>
        <p:nvSpPr>
          <p:cNvPr id="4" name="Footer Placeholder 4"/>
          <p:cNvSpPr>
            <a:spLocks noGrp="1"/>
          </p:cNvSpPr>
          <p:nvPr>
            <p:ph type="ftr" sz="quarter" idx="11"/>
          </p:nvPr>
        </p:nvSpPr>
        <p:spPr/>
        <p:txBody>
          <a:bodyPr/>
          <a:lstStyle>
            <a:lvl1pPr>
              <a:defRPr/>
            </a:lvl1pPr>
          </a:lstStyle>
          <a:p>
            <a:pPr>
              <a:defRPr/>
            </a:pPr>
            <a:r>
              <a:rPr lang="en-US">
                <a:solidFill>
                  <a:prstClr val="black">
                    <a:tint val="75000"/>
                  </a:prstClr>
                </a:solidFill>
              </a:rPr>
              <a:t>Developed for NSF ATE Grant #1304474</a:t>
            </a:r>
          </a:p>
        </p:txBody>
      </p:sp>
      <p:sp>
        <p:nvSpPr>
          <p:cNvPr id="5" name="Slide Number Placeholder 5"/>
          <p:cNvSpPr>
            <a:spLocks noGrp="1"/>
          </p:cNvSpPr>
          <p:nvPr>
            <p:ph type="sldNum" sz="quarter" idx="12"/>
          </p:nvPr>
        </p:nvSpPr>
        <p:spPr/>
        <p:txBody>
          <a:bodyPr/>
          <a:lstStyle>
            <a:lvl1pPr>
              <a:defRPr/>
            </a:lvl1pPr>
          </a:lstStyle>
          <a:p>
            <a:pPr>
              <a:defRPr/>
            </a:pPr>
            <a:fld id="{38BC819B-9F54-43E9-BFC8-B479F5F85426}" type="slidenum">
              <a:rPr lang="en-US" altLang="en-US"/>
              <a:pPr>
                <a:defRPr/>
              </a:pPr>
              <a:t>‹#›</a:t>
            </a:fld>
            <a:endParaRPr lang="en-US" altLang="en-US"/>
          </a:p>
        </p:txBody>
      </p:sp>
    </p:spTree>
    <p:extLst>
      <p:ext uri="{BB962C8B-B14F-4D97-AF65-F5344CB8AC3E}">
        <p14:creationId xmlns:p14="http://schemas.microsoft.com/office/powerpoint/2010/main" val="27414883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lvl1pPr>
              <a:defRPr/>
            </a:lvl1pPr>
          </a:lstStyle>
          <a:p>
            <a:pPr>
              <a:defRPr/>
            </a:pPr>
            <a:fld id="{EC3AD87F-5432-4876-AD16-2BEFF55AEF90}" type="slidenum">
              <a:rPr lang="en-US" altLang="en-US"/>
              <a:pPr>
                <a:defRPr/>
              </a:pPr>
              <a:t>‹#›</a:t>
            </a:fld>
            <a:endParaRPr lang="en-US" altLang="en-US"/>
          </a:p>
        </p:txBody>
      </p:sp>
    </p:spTree>
    <p:extLst>
      <p:ext uri="{BB962C8B-B14F-4D97-AF65-F5344CB8AC3E}">
        <p14:creationId xmlns:p14="http://schemas.microsoft.com/office/powerpoint/2010/main" val="8327410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87"/>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937E477B-64F5-4C45-A589-81283C236436}" type="datetime1">
              <a:rPr lang="en-US" altLang="en-US" smtClean="0"/>
              <a:pPr>
                <a:defRPr/>
              </a:pPr>
              <a:t>10/2/2020</a:t>
            </a:fld>
            <a:endParaRPr lang="en-US" altLang="en-US"/>
          </a:p>
        </p:txBody>
      </p:sp>
      <p:sp>
        <p:nvSpPr>
          <p:cNvPr id="6" name="Footer Placeholder 4"/>
          <p:cNvSpPr>
            <a:spLocks noGrp="1"/>
          </p:cNvSpPr>
          <p:nvPr>
            <p:ph type="ftr" sz="quarter" idx="11"/>
          </p:nvPr>
        </p:nvSpPr>
        <p:spPr/>
        <p:txBody>
          <a:bodyPr/>
          <a:lstStyle>
            <a:lvl1pPr>
              <a:defRPr/>
            </a:lvl1pPr>
          </a:lstStyle>
          <a:p>
            <a:pPr>
              <a:defRPr/>
            </a:pPr>
            <a:r>
              <a:rPr lang="en-US">
                <a:solidFill>
                  <a:prstClr val="black">
                    <a:tint val="75000"/>
                  </a:prstClr>
                </a:solidFill>
              </a:rPr>
              <a:t>Developed for NSF ATE Grant #1304474</a:t>
            </a:r>
          </a:p>
        </p:txBody>
      </p:sp>
      <p:sp>
        <p:nvSpPr>
          <p:cNvPr id="7" name="Slide Number Placeholder 5"/>
          <p:cNvSpPr>
            <a:spLocks noGrp="1"/>
          </p:cNvSpPr>
          <p:nvPr>
            <p:ph type="sldNum" sz="quarter" idx="12"/>
          </p:nvPr>
        </p:nvSpPr>
        <p:spPr/>
        <p:txBody>
          <a:bodyPr/>
          <a:lstStyle>
            <a:lvl1pPr>
              <a:defRPr/>
            </a:lvl1pPr>
          </a:lstStyle>
          <a:p>
            <a:pPr>
              <a:defRPr/>
            </a:pPr>
            <a:fld id="{24692708-AF21-45C7-A1AC-D1F398978D12}" type="slidenum">
              <a:rPr lang="en-US" altLang="en-US"/>
              <a:pPr>
                <a:defRPr/>
              </a:pPr>
              <a:t>‹#›</a:t>
            </a:fld>
            <a:endParaRPr lang="en-US" altLang="en-US"/>
          </a:p>
        </p:txBody>
      </p:sp>
    </p:spTree>
    <p:extLst>
      <p:ext uri="{BB962C8B-B14F-4D97-AF65-F5344CB8AC3E}">
        <p14:creationId xmlns:p14="http://schemas.microsoft.com/office/powerpoint/2010/main" val="32597173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B48DA80-18A4-4F5B-84E7-F1FF8998349C}" type="datetime1">
              <a:rPr lang="en-US" altLang="en-US" smtClean="0"/>
              <a:pPr>
                <a:defRPr/>
              </a:pPr>
              <a:t>10/2/2020</a:t>
            </a:fld>
            <a:endParaRPr lang="en-US" altLang="en-US"/>
          </a:p>
        </p:txBody>
      </p:sp>
      <p:sp>
        <p:nvSpPr>
          <p:cNvPr id="6" name="Footer Placeholder 4"/>
          <p:cNvSpPr>
            <a:spLocks noGrp="1"/>
          </p:cNvSpPr>
          <p:nvPr>
            <p:ph type="ftr" sz="quarter" idx="11"/>
          </p:nvPr>
        </p:nvSpPr>
        <p:spPr/>
        <p:txBody>
          <a:bodyPr/>
          <a:lstStyle>
            <a:lvl1pPr>
              <a:defRPr/>
            </a:lvl1pPr>
          </a:lstStyle>
          <a:p>
            <a:pPr>
              <a:defRPr/>
            </a:pPr>
            <a:r>
              <a:rPr lang="en-US">
                <a:solidFill>
                  <a:prstClr val="black">
                    <a:tint val="75000"/>
                  </a:prstClr>
                </a:solidFill>
              </a:rPr>
              <a:t>Developed for NSF ATE Grant #1304474</a:t>
            </a:r>
          </a:p>
        </p:txBody>
      </p:sp>
      <p:sp>
        <p:nvSpPr>
          <p:cNvPr id="7" name="Slide Number Placeholder 5"/>
          <p:cNvSpPr>
            <a:spLocks noGrp="1"/>
          </p:cNvSpPr>
          <p:nvPr>
            <p:ph type="sldNum" sz="quarter" idx="12"/>
          </p:nvPr>
        </p:nvSpPr>
        <p:spPr/>
        <p:txBody>
          <a:bodyPr/>
          <a:lstStyle>
            <a:lvl1pPr>
              <a:defRPr/>
            </a:lvl1pPr>
          </a:lstStyle>
          <a:p>
            <a:pPr>
              <a:defRPr/>
            </a:pPr>
            <a:fld id="{AC4D8442-1CD1-47E3-803D-5731909452A9}" type="slidenum">
              <a:rPr lang="en-US" altLang="en-US"/>
              <a:pPr>
                <a:defRPr/>
              </a:pPr>
              <a:t>‹#›</a:t>
            </a:fld>
            <a:endParaRPr lang="en-US" altLang="en-US"/>
          </a:p>
        </p:txBody>
      </p:sp>
    </p:spTree>
    <p:extLst>
      <p:ext uri="{BB962C8B-B14F-4D97-AF65-F5344CB8AC3E}">
        <p14:creationId xmlns:p14="http://schemas.microsoft.com/office/powerpoint/2010/main" val="38508602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6.xml"/><Relationship Id="rId3" Type="http://schemas.openxmlformats.org/officeDocument/2006/relationships/slideLayout" Target="../slideLayouts/slideLayout31.xml"/><Relationship Id="rId7" Type="http://schemas.openxmlformats.org/officeDocument/2006/relationships/slideLayout" Target="../slideLayouts/slideLayout35.xml"/><Relationship Id="rId12" Type="http://schemas.openxmlformats.org/officeDocument/2006/relationships/theme" Target="../theme/theme3.xml"/><Relationship Id="rId2" Type="http://schemas.openxmlformats.org/officeDocument/2006/relationships/slideLayout" Target="../slideLayouts/slideLayout30.xml"/><Relationship Id="rId1" Type="http://schemas.openxmlformats.org/officeDocument/2006/relationships/slideLayout" Target="../slideLayouts/slideLayout29.xml"/><Relationship Id="rId6" Type="http://schemas.openxmlformats.org/officeDocument/2006/relationships/slideLayout" Target="../slideLayouts/slideLayout34.xml"/><Relationship Id="rId11" Type="http://schemas.openxmlformats.org/officeDocument/2006/relationships/slideLayout" Target="../slideLayouts/slideLayout39.xml"/><Relationship Id="rId5" Type="http://schemas.openxmlformats.org/officeDocument/2006/relationships/slideLayout" Target="../slideLayouts/slideLayout33.xml"/><Relationship Id="rId10" Type="http://schemas.openxmlformats.org/officeDocument/2006/relationships/slideLayout" Target="../slideLayouts/slideLayout38.xml"/><Relationship Id="rId4" Type="http://schemas.openxmlformats.org/officeDocument/2006/relationships/slideLayout" Target="../slideLayouts/slideLayout32.xml"/><Relationship Id="rId9" Type="http://schemas.openxmlformats.org/officeDocument/2006/relationships/slideLayout" Target="../slideLayouts/slideLayout37.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7.xml"/><Relationship Id="rId3" Type="http://schemas.openxmlformats.org/officeDocument/2006/relationships/slideLayout" Target="../slideLayouts/slideLayout42.xml"/><Relationship Id="rId7" Type="http://schemas.openxmlformats.org/officeDocument/2006/relationships/slideLayout" Target="../slideLayouts/slideLayout46.xml"/><Relationship Id="rId12" Type="http://schemas.openxmlformats.org/officeDocument/2006/relationships/theme" Target="../theme/theme4.xml"/><Relationship Id="rId2" Type="http://schemas.openxmlformats.org/officeDocument/2006/relationships/slideLayout" Target="../slideLayouts/slideLayout41.xml"/><Relationship Id="rId1" Type="http://schemas.openxmlformats.org/officeDocument/2006/relationships/slideLayout" Target="../slideLayouts/slideLayout40.xml"/><Relationship Id="rId6" Type="http://schemas.openxmlformats.org/officeDocument/2006/relationships/slideLayout" Target="../slideLayouts/slideLayout45.xml"/><Relationship Id="rId11" Type="http://schemas.openxmlformats.org/officeDocument/2006/relationships/slideLayout" Target="../slideLayouts/slideLayout50.xml"/><Relationship Id="rId5" Type="http://schemas.openxmlformats.org/officeDocument/2006/relationships/slideLayout" Target="../slideLayouts/slideLayout44.xml"/><Relationship Id="rId10" Type="http://schemas.openxmlformats.org/officeDocument/2006/relationships/slideLayout" Target="../slideLayouts/slideLayout49.xml"/><Relationship Id="rId4" Type="http://schemas.openxmlformats.org/officeDocument/2006/relationships/slideLayout" Target="../slideLayouts/slideLayout43.xml"/><Relationship Id="rId9" Type="http://schemas.openxmlformats.org/officeDocument/2006/relationships/slideLayout" Target="../slideLayouts/slideLayout4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7" name="Text Placeholder 2"/>
          <p:cNvSpPr>
            <a:spLocks noGrp="1"/>
          </p:cNvSpPr>
          <p:nvPr>
            <p:ph type="body" idx="1"/>
          </p:nvPr>
        </p:nvSpPr>
        <p:spPr bwMode="auto">
          <a:xfrm>
            <a:off x="609600" y="1600206"/>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4" name="Date Placeholder 3"/>
          <p:cNvSpPr>
            <a:spLocks noGrp="1"/>
          </p:cNvSpPr>
          <p:nvPr>
            <p:ph type="dt" sz="half" idx="2"/>
          </p:nvPr>
        </p:nvSpPr>
        <p:spPr>
          <a:xfrm>
            <a:off x="609600" y="6356387"/>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defRPr>
            </a:lvl1pPr>
          </a:lstStyle>
          <a:p>
            <a:pPr defTabSz="457200" fontAlgn="base">
              <a:spcBef>
                <a:spcPct val="0"/>
              </a:spcBef>
              <a:spcAft>
                <a:spcPct val="0"/>
              </a:spcAft>
              <a:defRPr/>
            </a:pPr>
            <a:fld id="{790161C8-BCA9-496A-8847-99CCC9111C14}" type="datetime1">
              <a:rPr lang="en-US" altLang="en-US" smtClean="0">
                <a:ea typeface="MS PGothic" pitchFamily="34" charset="-128"/>
              </a:rPr>
              <a:pPr defTabSz="457200" fontAlgn="base">
                <a:spcBef>
                  <a:spcPct val="0"/>
                </a:spcBef>
                <a:spcAft>
                  <a:spcPct val="0"/>
                </a:spcAft>
                <a:defRPr/>
              </a:pPr>
              <a:t>10/2/2020</a:t>
            </a:fld>
            <a:endParaRPr lang="en-US" altLang="en-US">
              <a:ea typeface="MS PGothic" pitchFamily="34" charset="-128"/>
            </a:endParaRPr>
          </a:p>
        </p:txBody>
      </p:sp>
      <p:sp>
        <p:nvSpPr>
          <p:cNvPr id="5" name="Footer Placeholder 4"/>
          <p:cNvSpPr>
            <a:spLocks noGrp="1"/>
          </p:cNvSpPr>
          <p:nvPr>
            <p:ph type="ftr" sz="quarter" idx="3"/>
          </p:nvPr>
        </p:nvSpPr>
        <p:spPr>
          <a:xfrm>
            <a:off x="4165600" y="6356387"/>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defTabSz="457200">
              <a:defRPr/>
            </a:pPr>
            <a:r>
              <a:rPr lang="en-US">
                <a:solidFill>
                  <a:prstClr val="black">
                    <a:tint val="75000"/>
                  </a:prstClr>
                </a:solidFill>
              </a:rPr>
              <a:t>Developed for NSF ATE Grant #1304474</a:t>
            </a:r>
          </a:p>
        </p:txBody>
      </p:sp>
      <p:sp>
        <p:nvSpPr>
          <p:cNvPr id="6" name="Slide Number Placeholder 5"/>
          <p:cNvSpPr>
            <a:spLocks noGrp="1"/>
          </p:cNvSpPr>
          <p:nvPr>
            <p:ph type="sldNum" sz="quarter" idx="4"/>
          </p:nvPr>
        </p:nvSpPr>
        <p:spPr>
          <a:xfrm>
            <a:off x="8737600" y="6356387"/>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defRPr>
            </a:lvl1pPr>
          </a:lstStyle>
          <a:p>
            <a:pPr defTabSz="457200" fontAlgn="base">
              <a:spcBef>
                <a:spcPct val="0"/>
              </a:spcBef>
              <a:spcAft>
                <a:spcPct val="0"/>
              </a:spcAft>
              <a:defRPr/>
            </a:pPr>
            <a:fld id="{7B996EB6-E938-48EC-B166-14FAAC40BC07}" type="slidenum">
              <a:rPr lang="en-US" altLang="en-US" smtClean="0">
                <a:ea typeface="MS PGothic" pitchFamily="34" charset="-128"/>
              </a:rPr>
              <a:pPr defTabSz="457200" fontAlgn="base">
                <a:spcBef>
                  <a:spcPct val="0"/>
                </a:spcBef>
                <a:spcAft>
                  <a:spcPct val="0"/>
                </a:spcAft>
                <a:defRPr/>
              </a:pPr>
              <a:t>‹#›</a:t>
            </a:fld>
            <a:endParaRPr lang="en-US" altLang="en-US">
              <a:ea typeface="MS PGothic" pitchFamily="34" charset="-128"/>
            </a:endParaRPr>
          </a:p>
        </p:txBody>
      </p:sp>
    </p:spTree>
    <p:extLst>
      <p:ext uri="{BB962C8B-B14F-4D97-AF65-F5344CB8AC3E}">
        <p14:creationId xmlns:p14="http://schemas.microsoft.com/office/powerpoint/2010/main" val="290673974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ctr" defTabSz="457200" rtl="0" eaLnBrk="0" fontAlgn="base" hangingPunct="0">
        <a:spcBef>
          <a:spcPct val="0"/>
        </a:spcBef>
        <a:spcAft>
          <a:spcPct val="0"/>
        </a:spcAft>
        <a:defRPr sz="3600" kern="1200" cap="all" baseline="0">
          <a:solidFill>
            <a:schemeClr val="tx1"/>
          </a:solidFill>
          <a:latin typeface="+mj-lt"/>
          <a:ea typeface="MS PGothic" pitchFamily="34" charset="-128"/>
          <a:cs typeface="+mj-cs"/>
        </a:defRPr>
      </a:lvl1pPr>
      <a:lvl2pPr algn="ctr" defTabSz="457200" rtl="0" eaLnBrk="0" fontAlgn="base" hangingPunct="0">
        <a:spcBef>
          <a:spcPct val="0"/>
        </a:spcBef>
        <a:spcAft>
          <a:spcPct val="0"/>
        </a:spcAft>
        <a:defRPr sz="4400">
          <a:solidFill>
            <a:schemeClr val="tx1"/>
          </a:solidFill>
          <a:latin typeface="Calibri" charset="0"/>
          <a:ea typeface="MS PGothic" pitchFamily="34" charset="-128"/>
        </a:defRPr>
      </a:lvl2pPr>
      <a:lvl3pPr algn="ctr" defTabSz="457200" rtl="0" eaLnBrk="0" fontAlgn="base" hangingPunct="0">
        <a:spcBef>
          <a:spcPct val="0"/>
        </a:spcBef>
        <a:spcAft>
          <a:spcPct val="0"/>
        </a:spcAft>
        <a:defRPr sz="4400">
          <a:solidFill>
            <a:schemeClr val="tx1"/>
          </a:solidFill>
          <a:latin typeface="Calibri" charset="0"/>
          <a:ea typeface="MS PGothic" pitchFamily="34" charset="-128"/>
        </a:defRPr>
      </a:lvl3pPr>
      <a:lvl4pPr algn="ctr" defTabSz="457200" rtl="0" eaLnBrk="0" fontAlgn="base" hangingPunct="0">
        <a:spcBef>
          <a:spcPct val="0"/>
        </a:spcBef>
        <a:spcAft>
          <a:spcPct val="0"/>
        </a:spcAft>
        <a:defRPr sz="4400">
          <a:solidFill>
            <a:schemeClr val="tx1"/>
          </a:solidFill>
          <a:latin typeface="Calibri" charset="0"/>
          <a:ea typeface="MS PGothic" pitchFamily="34" charset="-128"/>
        </a:defRPr>
      </a:lvl4pPr>
      <a:lvl5pPr algn="ctr" defTabSz="457200" rtl="0" eaLnBrk="0" fontAlgn="base" hangingPunct="0">
        <a:spcBef>
          <a:spcPct val="0"/>
        </a:spcBef>
        <a:spcAft>
          <a:spcPct val="0"/>
        </a:spcAft>
        <a:defRPr sz="4400">
          <a:solidFill>
            <a:schemeClr val="tx1"/>
          </a:solidFill>
          <a:latin typeface="Calibri" charset="0"/>
          <a:ea typeface="MS PGothic" pitchFamily="34" charset="-128"/>
        </a:defRPr>
      </a:lvl5pPr>
      <a:lvl6pPr marL="457200" algn="ctr" defTabSz="457200" rtl="0" fontAlgn="base">
        <a:spcBef>
          <a:spcPct val="0"/>
        </a:spcBef>
        <a:spcAft>
          <a:spcPct val="0"/>
        </a:spcAft>
        <a:defRPr sz="4400">
          <a:solidFill>
            <a:schemeClr val="tx1"/>
          </a:solidFill>
          <a:latin typeface="Calibri" charset="0"/>
          <a:ea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defRPr>
      </a:lvl9pPr>
    </p:titleStyle>
    <p:bodyStyle>
      <a:lvl1pPr marL="342900" indent="-342900" algn="l" defTabSz="457200" rtl="0" eaLnBrk="0" fontAlgn="base" hangingPunct="0">
        <a:spcBef>
          <a:spcPct val="20000"/>
        </a:spcBef>
        <a:spcAft>
          <a:spcPct val="0"/>
        </a:spcAft>
        <a:buFont typeface="Arial" charset="0"/>
        <a:buChar char="•"/>
        <a:defRPr sz="2800" kern="1200">
          <a:solidFill>
            <a:schemeClr val="tx1"/>
          </a:solidFill>
          <a:latin typeface="+mn-lt"/>
          <a:ea typeface="MS PGothic" pitchFamily="34" charset="-128"/>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S PGothic" pitchFamily="34" charset="-128"/>
          <a:cs typeface="+mn-cs"/>
        </a:defRPr>
      </a:lvl2pPr>
      <a:lvl3pPr marL="11430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S PGothic" pitchFamily="34" charset="-128"/>
          <a:cs typeface="+mn-cs"/>
        </a:defRPr>
      </a:lvl3pPr>
      <a:lvl4pPr marL="1600200" indent="-228600" algn="l" defTabSz="457200" rtl="0" eaLnBrk="0" fontAlgn="base" hangingPunct="0">
        <a:spcBef>
          <a:spcPct val="20000"/>
        </a:spcBef>
        <a:spcAft>
          <a:spcPct val="0"/>
        </a:spcAft>
        <a:buFont typeface="Arial" charset="0"/>
        <a:buChar char="–"/>
        <a:defRPr sz="1800" kern="1200">
          <a:solidFill>
            <a:schemeClr val="tx1"/>
          </a:solidFill>
          <a:latin typeface="+mn-lt"/>
          <a:ea typeface="MS PGothic" pitchFamily="34" charset="-128"/>
          <a:cs typeface="+mn-cs"/>
        </a:defRPr>
      </a:lvl4pPr>
      <a:lvl5pPr marL="2057400" indent="-228600" algn="l" defTabSz="457200" rtl="0" eaLnBrk="0" fontAlgn="base" hangingPunct="0">
        <a:spcBef>
          <a:spcPct val="20000"/>
        </a:spcBef>
        <a:spcAft>
          <a:spcPct val="0"/>
        </a:spcAft>
        <a:buFont typeface="Arial" charset="0"/>
        <a:buChar char="»"/>
        <a:defRPr sz="16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pPr defTabSz="457200"/>
            <a:fld id="{B61BEF0D-F0BB-DE4B-95CE-6DB70DBA9567}" type="datetimeFigureOut">
              <a:rPr lang="en-US" dirty="0">
                <a:solidFill>
                  <a:srgbClr val="146194">
                    <a:lumMod val="50000"/>
                  </a:srgbClr>
                </a:solidFill>
              </a:rPr>
              <a:pPr defTabSz="457200"/>
              <a:t>10/2/2020</a:t>
            </a:fld>
            <a:endParaRPr lang="en-US" dirty="0">
              <a:solidFill>
                <a:srgbClr val="146194">
                  <a:lumMod val="50000"/>
                </a:srgbClr>
              </a:solidFill>
            </a:endParaRPr>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pPr defTabSz="457200"/>
            <a:endParaRPr lang="en-US" dirty="0">
              <a:solidFill>
                <a:srgbClr val="146194">
                  <a:lumMod val="50000"/>
                </a:srgbClr>
              </a:solidFill>
            </a:endParaRPr>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pPr defTabSz="457200"/>
            <a:fld id="{D57F1E4F-1CFF-5643-939E-217C01CDF565}" type="slidenum">
              <a:rPr lang="en-US" dirty="0">
                <a:solidFill>
                  <a:srgbClr val="146194">
                    <a:lumMod val="50000"/>
                  </a:srgbClr>
                </a:solidFill>
              </a:rPr>
              <a:pPr defTabSz="457200"/>
              <a:t>‹#›</a:t>
            </a:fld>
            <a:endParaRPr lang="en-US" dirty="0">
              <a:solidFill>
                <a:srgbClr val="146194">
                  <a:lumMod val="50000"/>
                </a:srgbClr>
              </a:solidFill>
            </a:endParaRPr>
          </a:p>
        </p:txBody>
      </p:sp>
    </p:spTree>
    <p:extLst>
      <p:ext uri="{BB962C8B-B14F-4D97-AF65-F5344CB8AC3E}">
        <p14:creationId xmlns:p14="http://schemas.microsoft.com/office/powerpoint/2010/main" val="3692872042"/>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0F8819B-9A03-4807-8EC7-C09D09DD041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3DF3C2A-4929-4BE2-8CC1-989F8A8A58C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21C013F-6A89-4AEF-A92B-CD845B1B9BF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8CEC36-C17F-4638-A690-D41AF9ECA4FF}" type="datetimeFigureOut">
              <a:rPr lang="en-US" smtClean="0"/>
              <a:t>10/2/2020</a:t>
            </a:fld>
            <a:endParaRPr lang="en-US"/>
          </a:p>
        </p:txBody>
      </p:sp>
      <p:sp>
        <p:nvSpPr>
          <p:cNvPr id="5" name="Footer Placeholder 4">
            <a:extLst>
              <a:ext uri="{FF2B5EF4-FFF2-40B4-BE49-F238E27FC236}">
                <a16:creationId xmlns:a16="http://schemas.microsoft.com/office/drawing/2014/main" id="{DE7957EE-516F-4CCF-A2F6-00A58605118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38052C1-76B0-418F-AAC9-F955A495A75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8E0191-B5DC-49EC-9952-795A97905743}" type="slidenum">
              <a:rPr lang="en-US" smtClean="0"/>
              <a:t>‹#›</a:t>
            </a:fld>
            <a:endParaRPr lang="en-US"/>
          </a:p>
        </p:txBody>
      </p:sp>
    </p:spTree>
    <p:extLst>
      <p:ext uri="{BB962C8B-B14F-4D97-AF65-F5344CB8AC3E}">
        <p14:creationId xmlns:p14="http://schemas.microsoft.com/office/powerpoint/2010/main" val="425594902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pPr defTabSz="457200" fontAlgn="base">
              <a:spcBef>
                <a:spcPct val="0"/>
              </a:spcBef>
              <a:spcAft>
                <a:spcPct val="0"/>
              </a:spcAft>
            </a:pPr>
            <a:fld id="{74D23E04-2F8D-4170-8C24-C87C99B108B2}" type="datetime1">
              <a:rPr lang="en-US" altLang="en-US" smtClean="0">
                <a:ea typeface="MS PGothic" pitchFamily="34" charset="-128"/>
              </a:rPr>
              <a:pPr defTabSz="457200" fontAlgn="base">
                <a:spcBef>
                  <a:spcPct val="0"/>
                </a:spcBef>
                <a:spcAft>
                  <a:spcPct val="0"/>
                </a:spcAft>
              </a:pPr>
              <a:t>10/2/2020</a:t>
            </a:fld>
            <a:endParaRPr lang="en-US" altLang="en-US">
              <a:ea typeface="MS PGothic" pitchFamily="34" charset="-128"/>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defTabSz="457200">
              <a:defRPr/>
            </a:pPr>
            <a:endParaRPr lang="en-US" dirty="0">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defTabSz="457200" fontAlgn="base">
              <a:spcBef>
                <a:spcPct val="0"/>
              </a:spcBef>
              <a:spcAft>
                <a:spcPct val="0"/>
              </a:spcAft>
            </a:pPr>
            <a:fld id="{F318AD91-E8F0-46B3-B2D2-15D108132258}" type="slidenum">
              <a:rPr lang="en-US" altLang="en-US" smtClean="0">
                <a:ea typeface="MS PGothic" pitchFamily="34" charset="-128"/>
              </a:rPr>
              <a:pPr defTabSz="457200" fontAlgn="base">
                <a:spcBef>
                  <a:spcPct val="0"/>
                </a:spcBef>
                <a:spcAft>
                  <a:spcPct val="0"/>
                </a:spcAft>
              </a:pPr>
              <a:t>‹#›</a:t>
            </a:fld>
            <a:endParaRPr lang="en-US" altLang="en-US">
              <a:ea typeface="MS PGothic" pitchFamily="34" charset="-128"/>
            </a:endParaRPr>
          </a:p>
        </p:txBody>
      </p:sp>
    </p:spTree>
    <p:extLst>
      <p:ext uri="{BB962C8B-B14F-4D97-AF65-F5344CB8AC3E}">
        <p14:creationId xmlns:p14="http://schemas.microsoft.com/office/powerpoint/2010/main" val="2630018897"/>
      </p:ext>
    </p:extLst>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Lst>
  <p:hf hdr="0" ftr="0" dt="0"/>
  <p:txStyles>
    <p:titleStyle>
      <a:lvl1pPr algn="ctr" defTabSz="457200" rtl="0" eaLnBrk="0" fontAlgn="base" hangingPunct="0">
        <a:spcBef>
          <a:spcPct val="0"/>
        </a:spcBef>
        <a:spcAft>
          <a:spcPct val="0"/>
        </a:spcAft>
        <a:defRPr sz="4400" kern="1200">
          <a:solidFill>
            <a:schemeClr val="tx1"/>
          </a:solidFill>
          <a:latin typeface="+mj-lt"/>
          <a:ea typeface="MS PGothic" pitchFamily="34" charset="-128"/>
          <a:cs typeface="+mj-cs"/>
        </a:defRPr>
      </a:lvl1pPr>
      <a:lvl2pPr algn="ctr" defTabSz="457200" rtl="0" eaLnBrk="0" fontAlgn="base" hangingPunct="0">
        <a:spcBef>
          <a:spcPct val="0"/>
        </a:spcBef>
        <a:spcAft>
          <a:spcPct val="0"/>
        </a:spcAft>
        <a:defRPr sz="4400">
          <a:solidFill>
            <a:schemeClr val="tx1"/>
          </a:solidFill>
          <a:latin typeface="Calibri" charset="0"/>
          <a:ea typeface="MS PGothic" pitchFamily="34" charset="-128"/>
        </a:defRPr>
      </a:lvl2pPr>
      <a:lvl3pPr algn="ctr" defTabSz="457200" rtl="0" eaLnBrk="0" fontAlgn="base" hangingPunct="0">
        <a:spcBef>
          <a:spcPct val="0"/>
        </a:spcBef>
        <a:spcAft>
          <a:spcPct val="0"/>
        </a:spcAft>
        <a:defRPr sz="4400">
          <a:solidFill>
            <a:schemeClr val="tx1"/>
          </a:solidFill>
          <a:latin typeface="Calibri" charset="0"/>
          <a:ea typeface="MS PGothic" pitchFamily="34" charset="-128"/>
        </a:defRPr>
      </a:lvl3pPr>
      <a:lvl4pPr algn="ctr" defTabSz="457200" rtl="0" eaLnBrk="0" fontAlgn="base" hangingPunct="0">
        <a:spcBef>
          <a:spcPct val="0"/>
        </a:spcBef>
        <a:spcAft>
          <a:spcPct val="0"/>
        </a:spcAft>
        <a:defRPr sz="4400">
          <a:solidFill>
            <a:schemeClr val="tx1"/>
          </a:solidFill>
          <a:latin typeface="Calibri" charset="0"/>
          <a:ea typeface="MS PGothic" pitchFamily="34" charset="-128"/>
        </a:defRPr>
      </a:lvl4pPr>
      <a:lvl5pPr algn="ctr" defTabSz="457200" rtl="0" eaLnBrk="0" fontAlgn="base" hangingPunct="0">
        <a:spcBef>
          <a:spcPct val="0"/>
        </a:spcBef>
        <a:spcAft>
          <a:spcPct val="0"/>
        </a:spcAft>
        <a:defRPr sz="4400">
          <a:solidFill>
            <a:schemeClr val="tx1"/>
          </a:solidFill>
          <a:latin typeface="Calibri" charset="0"/>
          <a:ea typeface="MS PGothic" pitchFamily="34" charset="-128"/>
        </a:defRPr>
      </a:lvl5pPr>
      <a:lvl6pPr marL="457200" algn="ctr" defTabSz="457200" rtl="0" fontAlgn="base">
        <a:spcBef>
          <a:spcPct val="0"/>
        </a:spcBef>
        <a:spcAft>
          <a:spcPct val="0"/>
        </a:spcAft>
        <a:defRPr sz="4400">
          <a:solidFill>
            <a:schemeClr val="tx1"/>
          </a:solidFill>
          <a:latin typeface="Calibri" charset="0"/>
          <a:ea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defRPr>
      </a:lvl9pPr>
    </p:titleStyle>
    <p:body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MS PGothic" pitchFamily="34" charset="-128"/>
          <a:cs typeface="+mn-cs"/>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MS PGothic" pitchFamily="34" charset="-128"/>
          <a:cs typeface="+mn-cs"/>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MS PGothic" pitchFamily="34" charset="-128"/>
          <a:cs typeface="+mn-cs"/>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30.xml"/><Relationship Id="rId1" Type="http://schemas.openxmlformats.org/officeDocument/2006/relationships/tags" Target="../tags/tag4.xml"/><Relationship Id="rId4" Type="http://schemas.openxmlformats.org/officeDocument/2006/relationships/image" Target="../media/image2.jpeg"/></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ags" Target="../tags/tag6.xml"/><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41.xml"/><Relationship Id="rId1" Type="http://schemas.openxmlformats.org/officeDocument/2006/relationships/themeOverride" Target="../theme/themeOverride1.xml"/><Relationship Id="rId6" Type="http://schemas.openxmlformats.org/officeDocument/2006/relationships/hyperlink" Target="https://asq.org/cert/faq/career-track" TargetMode="External"/><Relationship Id="rId5" Type="http://schemas.openxmlformats.org/officeDocument/2006/relationships/image" Target="../media/image5.emf"/><Relationship Id="rId4" Type="http://schemas.openxmlformats.org/officeDocument/2006/relationships/image" Target="../media/image1.jpeg"/></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ags" Target="../tags/tag7.xml"/><Relationship Id="rId4" Type="http://schemas.openxmlformats.org/officeDocument/2006/relationships/image" Target="../media/image6.png"/></Relationships>
</file>

<file path=ppt/slides/_rels/slide19.xml.rels><?xml version="1.0" encoding="UTF-8" standalone="yes"?>
<Relationships xmlns="http://schemas.openxmlformats.org/package/2006/relationships"><Relationship Id="rId8" Type="http://schemas.microsoft.com/office/2007/relationships/diagramDrawing" Target="../diagrams/drawing1.xml"/><Relationship Id="rId13" Type="http://schemas.microsoft.com/office/2007/relationships/diagramDrawing" Target="../diagrams/drawing2.xml"/><Relationship Id="rId3" Type="http://schemas.openxmlformats.org/officeDocument/2006/relationships/image" Target="../media/image1.jpeg"/><Relationship Id="rId7" Type="http://schemas.openxmlformats.org/officeDocument/2006/relationships/diagramColors" Target="../diagrams/colors1.xml"/><Relationship Id="rId12" Type="http://schemas.openxmlformats.org/officeDocument/2006/relationships/diagramColors" Target="../diagrams/colors2.xml"/><Relationship Id="rId2" Type="http://schemas.openxmlformats.org/officeDocument/2006/relationships/slideLayout" Target="../slideLayouts/slideLayout2.xml"/><Relationship Id="rId1" Type="http://schemas.openxmlformats.org/officeDocument/2006/relationships/tags" Target="../tags/tag8.xml"/><Relationship Id="rId6" Type="http://schemas.openxmlformats.org/officeDocument/2006/relationships/diagramQuickStyle" Target="../diagrams/quickStyle1.xml"/><Relationship Id="rId11" Type="http://schemas.openxmlformats.org/officeDocument/2006/relationships/diagramQuickStyle" Target="../diagrams/quickStyle2.xml"/><Relationship Id="rId5" Type="http://schemas.openxmlformats.org/officeDocument/2006/relationships/diagramLayout" Target="../diagrams/layout1.xml"/><Relationship Id="rId10" Type="http://schemas.openxmlformats.org/officeDocument/2006/relationships/diagramLayout" Target="../diagrams/layout2.xml"/><Relationship Id="rId4" Type="http://schemas.openxmlformats.org/officeDocument/2006/relationships/diagramData" Target="../diagrams/data1.xml"/><Relationship Id="rId9" Type="http://schemas.openxmlformats.org/officeDocument/2006/relationships/diagramData" Target="../diagrams/data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image" Target="../media/image8.jpg"/></Relationships>
</file>

<file path=ppt/slides/_rels/slide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ags" Target="../tags/tag9.xml"/><Relationship Id="rId4" Type="http://schemas.openxmlformats.org/officeDocument/2006/relationships/image" Target="../media/image9.jpg"/></Relationships>
</file>

<file path=ppt/slides/_rels/slide2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ags" Target="../tags/tag10.xml"/><Relationship Id="rId4" Type="http://schemas.openxmlformats.org/officeDocument/2006/relationships/image" Target="../media/image10.jpg"/></Relationships>
</file>

<file path=ppt/slides/_rels/slide2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1.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EC3AD87F-5432-4876-AD16-2BEFF55AEF90}" type="slidenum">
              <a:rPr lang="en-US" altLang="en-US" smtClean="0"/>
              <a:pPr>
                <a:defRPr/>
              </a:pPr>
              <a:t>1</a:t>
            </a:fld>
            <a:endParaRPr lang="en-US" altLang="en-US"/>
          </a:p>
        </p:txBody>
      </p:sp>
      <p:sp>
        <p:nvSpPr>
          <p:cNvPr id="5" name="Rectangle 4"/>
          <p:cNvSpPr/>
          <p:nvPr/>
        </p:nvSpPr>
        <p:spPr>
          <a:xfrm>
            <a:off x="2876731" y="3798000"/>
            <a:ext cx="6096000" cy="2031325"/>
          </a:xfrm>
          <a:prstGeom prst="rect">
            <a:avLst/>
          </a:prstGeom>
        </p:spPr>
        <p:txBody>
          <a:bodyPr anchor="ctr">
            <a:spAutoFit/>
          </a:bodyPr>
          <a:lstStyle/>
          <a:p>
            <a:pPr lvl="0" algn="ctr" defTabSz="457200" eaLnBrk="0" fontAlgn="base" hangingPunct="0">
              <a:spcBef>
                <a:spcPct val="20000"/>
              </a:spcBef>
              <a:spcAft>
                <a:spcPct val="0"/>
              </a:spcAft>
            </a:pPr>
            <a:r>
              <a:rPr lang="en-US" b="1" dirty="0">
                <a:latin typeface="Arial"/>
                <a:ea typeface="MS PGothic" panose="020B0600070205080204" pitchFamily="34" charset="-128"/>
              </a:rPr>
              <a:t>John </a:t>
            </a:r>
            <a:r>
              <a:rPr lang="en-US" b="1" dirty="0" err="1">
                <a:latin typeface="Arial"/>
                <a:ea typeface="MS PGothic" panose="020B0600070205080204" pitchFamily="34" charset="-128"/>
              </a:rPr>
              <a:t>Henshaw</a:t>
            </a:r>
            <a:r>
              <a:rPr lang="en-US" b="1" dirty="0">
                <a:latin typeface="Arial"/>
                <a:ea typeface="MS PGothic" panose="020B0600070205080204" pitchFamily="34" charset="-128"/>
              </a:rPr>
              <a:t>, PhD.</a:t>
            </a:r>
          </a:p>
          <a:p>
            <a:pPr lvl="0" algn="ctr" defTabSz="457200" eaLnBrk="0" fontAlgn="base" hangingPunct="0">
              <a:spcBef>
                <a:spcPct val="20000"/>
              </a:spcBef>
              <a:spcAft>
                <a:spcPct val="0"/>
              </a:spcAft>
            </a:pPr>
            <a:r>
              <a:rPr lang="en-US" b="1" dirty="0" err="1">
                <a:latin typeface="Arial"/>
                <a:ea typeface="MS PGothic" panose="020B0600070205080204" pitchFamily="34" charset="-128"/>
              </a:rPr>
              <a:t>Farhana</a:t>
            </a:r>
            <a:r>
              <a:rPr lang="en-US" b="1" dirty="0">
                <a:latin typeface="Arial"/>
                <a:ea typeface="MS PGothic" panose="020B0600070205080204" pitchFamily="34" charset="-128"/>
              </a:rPr>
              <a:t> </a:t>
            </a:r>
            <a:r>
              <a:rPr lang="en-US" b="1" dirty="0" err="1">
                <a:latin typeface="Arial"/>
                <a:ea typeface="MS PGothic" panose="020B0600070205080204" pitchFamily="34" charset="-128"/>
              </a:rPr>
              <a:t>Proma</a:t>
            </a:r>
            <a:r>
              <a:rPr lang="en-US" b="1" dirty="0">
                <a:latin typeface="Arial"/>
                <a:ea typeface="MS PGothic" panose="020B0600070205080204" pitchFamily="34" charset="-128"/>
              </a:rPr>
              <a:t>, PhD.</a:t>
            </a:r>
          </a:p>
          <a:p>
            <a:pPr marL="342900" lvl="0" indent="-342900" algn="ctr" defTabSz="457200" eaLnBrk="0" fontAlgn="base" hangingPunct="0">
              <a:spcBef>
                <a:spcPct val="20000"/>
              </a:spcBef>
              <a:spcAft>
                <a:spcPct val="0"/>
              </a:spcAft>
              <a:buFont typeface="Arial" panose="020B0604020202020204" pitchFamily="34" charset="0"/>
              <a:buChar char="•"/>
            </a:pPr>
            <a:endParaRPr lang="en-US" b="1" dirty="0">
              <a:latin typeface="Arial"/>
              <a:ea typeface="MS PGothic" panose="020B0600070205080204" pitchFamily="34" charset="-128"/>
            </a:endParaRPr>
          </a:p>
          <a:p>
            <a:pPr lvl="0" algn="ctr" defTabSz="457200" eaLnBrk="0" fontAlgn="base" hangingPunct="0">
              <a:spcBef>
                <a:spcPct val="20000"/>
              </a:spcBef>
              <a:spcAft>
                <a:spcPct val="0"/>
              </a:spcAft>
            </a:pPr>
            <a:r>
              <a:rPr lang="en-US" b="1" dirty="0">
                <a:latin typeface="Arial"/>
                <a:ea typeface="MS PGothic" panose="020B0600070205080204" pitchFamily="34" charset="-128"/>
              </a:rPr>
              <a:t>Mount </a:t>
            </a:r>
            <a:r>
              <a:rPr lang="en-US" b="1" dirty="0" err="1">
                <a:latin typeface="Arial"/>
                <a:ea typeface="MS PGothic" panose="020B0600070205080204" pitchFamily="34" charset="-128"/>
              </a:rPr>
              <a:t>Wachusett</a:t>
            </a:r>
            <a:r>
              <a:rPr lang="en-US" b="1" dirty="0">
                <a:latin typeface="Arial"/>
                <a:ea typeface="MS PGothic" panose="020B0600070205080204" pitchFamily="34" charset="-128"/>
              </a:rPr>
              <a:t> Community College</a:t>
            </a:r>
          </a:p>
          <a:p>
            <a:pPr lvl="0" algn="ctr" defTabSz="457200" eaLnBrk="0" fontAlgn="base" hangingPunct="0">
              <a:spcBef>
                <a:spcPct val="20000"/>
              </a:spcBef>
              <a:spcAft>
                <a:spcPct val="0"/>
              </a:spcAft>
            </a:pPr>
            <a:r>
              <a:rPr lang="en-US" b="1" dirty="0" err="1">
                <a:latin typeface="Arial"/>
                <a:ea typeface="MS PGothic" panose="020B0600070205080204" pitchFamily="34" charset="-128"/>
              </a:rPr>
              <a:t>Devens</a:t>
            </a:r>
            <a:r>
              <a:rPr lang="en-US" b="1" dirty="0">
                <a:latin typeface="Arial"/>
                <a:ea typeface="MS PGothic" panose="020B0600070205080204" pitchFamily="34" charset="-128"/>
              </a:rPr>
              <a:t>, MA</a:t>
            </a:r>
          </a:p>
          <a:p>
            <a:pPr lvl="0" algn="ctr" defTabSz="457200" eaLnBrk="0" fontAlgn="base" hangingPunct="0">
              <a:spcBef>
                <a:spcPct val="20000"/>
              </a:spcBef>
              <a:spcAft>
                <a:spcPct val="0"/>
              </a:spcAft>
            </a:pPr>
            <a:r>
              <a:rPr lang="en-US" b="1" dirty="0">
                <a:latin typeface="Arial"/>
                <a:ea typeface="MS PGothic" panose="020B0600070205080204" pitchFamily="34" charset="-128"/>
              </a:rPr>
              <a:t>October 2020</a:t>
            </a:r>
          </a:p>
        </p:txBody>
      </p:sp>
      <p:sp>
        <p:nvSpPr>
          <p:cNvPr id="6" name="Rectangle 5"/>
          <p:cNvSpPr/>
          <p:nvPr/>
        </p:nvSpPr>
        <p:spPr>
          <a:xfrm>
            <a:off x="2734491" y="1396576"/>
            <a:ext cx="6096000" cy="1569660"/>
          </a:xfrm>
          <a:prstGeom prst="rect">
            <a:avLst/>
          </a:prstGeom>
        </p:spPr>
        <p:txBody>
          <a:bodyPr anchor="ctr">
            <a:spAutoFit/>
          </a:bodyPr>
          <a:lstStyle/>
          <a:p>
            <a:pPr algn="ctr"/>
            <a:r>
              <a:rPr lang="en-US" sz="3200" b="1" dirty="0"/>
              <a:t>Improving Quality Management </a:t>
            </a:r>
            <a:br>
              <a:rPr lang="en-US" sz="3200" b="1" dirty="0"/>
            </a:br>
            <a:r>
              <a:rPr lang="en-US" sz="3200" b="1" dirty="0"/>
              <a:t>Through Workforce </a:t>
            </a:r>
            <a:br>
              <a:rPr lang="en-US" sz="3200" b="1" dirty="0"/>
            </a:br>
            <a:r>
              <a:rPr lang="en-US" sz="3200" b="1" dirty="0"/>
              <a:t>Training and Development</a:t>
            </a:r>
          </a:p>
        </p:txBody>
      </p:sp>
    </p:spTree>
    <p:extLst>
      <p:ext uri="{BB962C8B-B14F-4D97-AF65-F5344CB8AC3E}">
        <p14:creationId xmlns:p14="http://schemas.microsoft.com/office/powerpoint/2010/main" val="20753108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Corporate Training in Quality</a:t>
            </a:r>
            <a:endParaRPr lang="en-US" dirty="0"/>
          </a:p>
        </p:txBody>
      </p:sp>
      <p:sp>
        <p:nvSpPr>
          <p:cNvPr id="8" name="Content Placeholder 7"/>
          <p:cNvSpPr>
            <a:spLocks noGrp="1"/>
          </p:cNvSpPr>
          <p:nvPr>
            <p:ph idx="1"/>
          </p:nvPr>
        </p:nvSpPr>
        <p:spPr>
          <a:xfrm>
            <a:off x="609600" y="1236525"/>
            <a:ext cx="10972800" cy="5119862"/>
          </a:xfrm>
        </p:spPr>
        <p:txBody>
          <a:bodyPr/>
          <a:lstStyle/>
          <a:p>
            <a:pPr marL="0" indent="0">
              <a:buNone/>
            </a:pPr>
            <a:r>
              <a:rPr lang="en-US" sz="2400" b="1" dirty="0" smtClean="0"/>
              <a:t>OEM Biomedical Device Manufacturer (Injection Molded Plastics):</a:t>
            </a:r>
          </a:p>
          <a:p>
            <a:pPr lvl="1">
              <a:buFont typeface="Wingdings" panose="05000000000000000000" pitchFamily="2" charset="2"/>
              <a:buChar char="§"/>
            </a:pPr>
            <a:r>
              <a:rPr lang="en-US" sz="2000" b="1" dirty="0" smtClean="0"/>
              <a:t>Quality Department Staff from 2 shifts met mid-day (4-hours/ week) for 10 weeks.</a:t>
            </a:r>
          </a:p>
          <a:p>
            <a:pPr lvl="1">
              <a:buFont typeface="Wingdings" panose="05000000000000000000" pitchFamily="2" charset="2"/>
              <a:buChar char="§"/>
            </a:pPr>
            <a:r>
              <a:rPr lang="en-US" sz="2000" b="1" dirty="0" smtClean="0"/>
              <a:t>Most had little formal Quality Training</a:t>
            </a:r>
          </a:p>
          <a:p>
            <a:pPr lvl="1">
              <a:buFont typeface="Wingdings" panose="05000000000000000000" pitchFamily="2" charset="2"/>
              <a:buChar char="§"/>
            </a:pPr>
            <a:r>
              <a:rPr lang="en-US" sz="2000" b="1" dirty="0" smtClean="0"/>
              <a:t>Empowered employees to fulfill Quality Mission.</a:t>
            </a:r>
          </a:p>
          <a:p>
            <a:pPr lvl="2">
              <a:buFont typeface="Wingdings" panose="05000000000000000000" pitchFamily="2" charset="2"/>
              <a:buChar char="§"/>
            </a:pPr>
            <a:r>
              <a:rPr lang="en-US" b="1" dirty="0" smtClean="0"/>
              <a:t>Incorporated company-specific documentation through Non-Disclosure Agreement.</a:t>
            </a:r>
          </a:p>
          <a:p>
            <a:pPr lvl="2"/>
            <a:r>
              <a:rPr lang="en-US" b="1" dirty="0" smtClean="0"/>
              <a:t>Several staff sought further training/ advancement</a:t>
            </a:r>
          </a:p>
          <a:p>
            <a:pPr lvl="2"/>
            <a:endParaRPr lang="en-US" b="1" dirty="0" smtClean="0"/>
          </a:p>
          <a:p>
            <a:pPr marL="0" indent="0">
              <a:buNone/>
            </a:pPr>
            <a:r>
              <a:rPr lang="en-US" sz="2400" b="1" dirty="0" smtClean="0"/>
              <a:t>Biomedical Equipment Manufacturer (Diagnostics):</a:t>
            </a:r>
          </a:p>
          <a:p>
            <a:pPr lvl="1">
              <a:buFont typeface="Wingdings" panose="05000000000000000000" pitchFamily="2" charset="2"/>
              <a:buChar char="§"/>
            </a:pPr>
            <a:r>
              <a:rPr lang="en-US" sz="2000" b="1" dirty="0" smtClean="0"/>
              <a:t>Selected candidates from 2 plants for Registered Apprenticeship Training (150 hours Related Technical Instruction).</a:t>
            </a:r>
          </a:p>
          <a:p>
            <a:pPr lvl="1">
              <a:buFont typeface="Wingdings" panose="05000000000000000000" pitchFamily="2" charset="2"/>
              <a:buChar char="§"/>
            </a:pPr>
            <a:r>
              <a:rPr lang="en-US" sz="2000" b="1" dirty="0" smtClean="0"/>
              <a:t>Program challenges included spreading out training over several months.</a:t>
            </a:r>
          </a:p>
          <a:p>
            <a:pPr lvl="1">
              <a:buFont typeface="Wingdings" panose="05000000000000000000" pitchFamily="2" charset="2"/>
              <a:buChar char="§"/>
            </a:pPr>
            <a:r>
              <a:rPr lang="en-US" sz="2000" b="1" dirty="0" smtClean="0"/>
              <a:t>Hiring managers highlighted job performance improvements; employees and HR indicated frustration over pass rate of about 50%.  Needed to better manage expectations.</a:t>
            </a:r>
          </a:p>
          <a:p>
            <a:pPr marL="914400" lvl="2" indent="0">
              <a:buNone/>
            </a:pPr>
            <a:endParaRPr lang="en-US" dirty="0" smtClean="0"/>
          </a:p>
        </p:txBody>
      </p:sp>
      <p:sp>
        <p:nvSpPr>
          <p:cNvPr id="6" name="Slide Number Placeholder 5"/>
          <p:cNvSpPr>
            <a:spLocks noGrp="1"/>
          </p:cNvSpPr>
          <p:nvPr>
            <p:ph type="sldNum" sz="quarter" idx="12"/>
          </p:nvPr>
        </p:nvSpPr>
        <p:spPr/>
        <p:txBody>
          <a:bodyPr/>
          <a:lstStyle/>
          <a:p>
            <a:pPr>
              <a:defRPr/>
            </a:pPr>
            <a:fld id="{D38DF26A-50B7-4E82-9362-1BC2084C788E}" type="slidenum">
              <a:rPr lang="en-US" altLang="en-US" smtClean="0"/>
              <a:pPr>
                <a:defRPr/>
              </a:pPr>
              <a:t>10</a:t>
            </a:fld>
            <a:endParaRPr lang="en-US" altLang="en-US"/>
          </a:p>
        </p:txBody>
      </p:sp>
    </p:spTree>
    <p:extLst>
      <p:ext uri="{BB962C8B-B14F-4D97-AF65-F5344CB8AC3E}">
        <p14:creationId xmlns:p14="http://schemas.microsoft.com/office/powerpoint/2010/main" val="23100573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Corporate Training in Quality</a:t>
            </a:r>
            <a:endParaRPr lang="en-US" dirty="0"/>
          </a:p>
        </p:txBody>
      </p:sp>
      <p:sp>
        <p:nvSpPr>
          <p:cNvPr id="8" name="Content Placeholder 7"/>
          <p:cNvSpPr>
            <a:spLocks noGrp="1"/>
          </p:cNvSpPr>
          <p:nvPr>
            <p:ph idx="1"/>
          </p:nvPr>
        </p:nvSpPr>
        <p:spPr>
          <a:xfrm>
            <a:off x="609600" y="1236525"/>
            <a:ext cx="10972800" cy="5119862"/>
          </a:xfrm>
        </p:spPr>
        <p:txBody>
          <a:bodyPr/>
          <a:lstStyle/>
          <a:p>
            <a:r>
              <a:rPr lang="en-US" sz="2400" b="1" dirty="0"/>
              <a:t>Biomedical Equipment Manufacturer </a:t>
            </a:r>
            <a:r>
              <a:rPr lang="en-US" sz="2400" b="1" dirty="0" smtClean="0"/>
              <a:t>(Filtration Systems):</a:t>
            </a:r>
            <a:endParaRPr lang="en-US" sz="2400" b="1" dirty="0"/>
          </a:p>
          <a:p>
            <a:pPr lvl="1">
              <a:buFont typeface="Wingdings" panose="05000000000000000000" pitchFamily="2" charset="2"/>
              <a:buChar char="§"/>
            </a:pPr>
            <a:r>
              <a:rPr lang="en-US" sz="2000" b="1" dirty="0" smtClean="0"/>
              <a:t>Quality Department Staff from multiple areas and shifts participated.</a:t>
            </a:r>
          </a:p>
          <a:p>
            <a:pPr lvl="1">
              <a:buFont typeface="Wingdings" panose="05000000000000000000" pitchFamily="2" charset="2"/>
              <a:buChar char="§"/>
            </a:pPr>
            <a:r>
              <a:rPr lang="en-US" sz="2000" b="1" dirty="0" smtClean="0"/>
              <a:t>Most had received Quality Training, some to higher levels.</a:t>
            </a:r>
          </a:p>
          <a:p>
            <a:pPr lvl="1">
              <a:buFont typeface="Wingdings" panose="05000000000000000000" pitchFamily="2" charset="2"/>
              <a:buChar char="§"/>
            </a:pPr>
            <a:r>
              <a:rPr lang="en-US" sz="2000" b="1" dirty="0" smtClean="0"/>
              <a:t>Extensive review of company documents and processes for incorporation into training.</a:t>
            </a:r>
          </a:p>
          <a:p>
            <a:pPr lvl="1">
              <a:buFont typeface="Wingdings" panose="05000000000000000000" pitchFamily="2" charset="2"/>
              <a:buChar char="§"/>
            </a:pPr>
            <a:r>
              <a:rPr lang="en-US" sz="2000" b="1" dirty="0" smtClean="0"/>
              <a:t>Coordinated 15-week program, 2 afternoons per week to reach 120 hours.</a:t>
            </a:r>
          </a:p>
          <a:p>
            <a:pPr lvl="1">
              <a:buFont typeface="Wingdings" panose="05000000000000000000" pitchFamily="2" charset="2"/>
              <a:buChar char="§"/>
            </a:pPr>
            <a:r>
              <a:rPr lang="en-US" sz="2000" b="1" dirty="0" smtClean="0"/>
              <a:t>Mid-March (75% complete) needed to pivot due to COVID-19 restrictions.</a:t>
            </a:r>
          </a:p>
          <a:p>
            <a:pPr lvl="1">
              <a:buFont typeface="Wingdings" panose="05000000000000000000" pitchFamily="2" charset="2"/>
              <a:buChar char="§"/>
            </a:pPr>
            <a:r>
              <a:rPr lang="en-US" sz="2000" b="1" dirty="0" smtClean="0"/>
              <a:t>Completed program on-line and facilitated certification exam using ASQ-certified employees to proctor exam on site (no external visitors allowed).</a:t>
            </a:r>
          </a:p>
          <a:p>
            <a:r>
              <a:rPr lang="en-US" sz="2400" b="1" dirty="0" smtClean="0"/>
              <a:t>Workforce Training Fund Programs</a:t>
            </a:r>
            <a:r>
              <a:rPr lang="en-US" sz="2400" dirty="0" smtClean="0"/>
              <a:t>:  Commonwealth of Massachusetts funding for employers to receive 50% cost share for training based on corporate needs analysis.</a:t>
            </a:r>
            <a:endParaRPr lang="en-US" sz="2000" dirty="0" smtClean="0"/>
          </a:p>
          <a:p>
            <a:pPr marL="914400" lvl="2" indent="0">
              <a:buNone/>
            </a:pPr>
            <a:endParaRPr lang="en-US" dirty="0" smtClean="0"/>
          </a:p>
        </p:txBody>
      </p:sp>
      <p:sp>
        <p:nvSpPr>
          <p:cNvPr id="6" name="Slide Number Placeholder 5"/>
          <p:cNvSpPr>
            <a:spLocks noGrp="1"/>
          </p:cNvSpPr>
          <p:nvPr>
            <p:ph type="sldNum" sz="quarter" idx="12"/>
          </p:nvPr>
        </p:nvSpPr>
        <p:spPr/>
        <p:txBody>
          <a:bodyPr/>
          <a:lstStyle/>
          <a:p>
            <a:pPr>
              <a:defRPr/>
            </a:pPr>
            <a:fld id="{D38DF26A-50B7-4E82-9362-1BC2084C788E}" type="slidenum">
              <a:rPr lang="en-US" altLang="en-US" smtClean="0"/>
              <a:pPr>
                <a:defRPr/>
              </a:pPr>
              <a:t>11</a:t>
            </a:fld>
            <a:endParaRPr lang="en-US" altLang="en-US"/>
          </a:p>
        </p:txBody>
      </p:sp>
    </p:spTree>
    <p:extLst>
      <p:ext uri="{BB962C8B-B14F-4D97-AF65-F5344CB8AC3E}">
        <p14:creationId xmlns:p14="http://schemas.microsoft.com/office/powerpoint/2010/main" val="8306701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6844" y="596976"/>
            <a:ext cx="8534400" cy="1507067"/>
          </a:xfrm>
        </p:spPr>
        <p:txBody>
          <a:bodyPr/>
          <a:lstStyle/>
          <a:p>
            <a:pPr algn="ctr"/>
            <a:r>
              <a:rPr lang="en-US" b="1" dirty="0" smtClean="0">
                <a:solidFill>
                  <a:schemeClr val="bg1"/>
                </a:solidFill>
              </a:rPr>
              <a:t>Recent Companies with Lean or Quality Training</a:t>
            </a:r>
            <a:endParaRPr lang="en-US" b="1" dirty="0">
              <a:solidFill>
                <a:schemeClr val="bg1"/>
              </a:solidFill>
            </a:endParaRPr>
          </a:p>
        </p:txBody>
      </p:sp>
      <p:sp>
        <p:nvSpPr>
          <p:cNvPr id="3" name="Content Placeholder 2"/>
          <p:cNvSpPr>
            <a:spLocks noGrp="1"/>
          </p:cNvSpPr>
          <p:nvPr>
            <p:ph idx="1"/>
          </p:nvPr>
        </p:nvSpPr>
        <p:spPr>
          <a:xfrm>
            <a:off x="817216" y="2198717"/>
            <a:ext cx="8534400" cy="3615267"/>
          </a:xfrm>
        </p:spPr>
        <p:txBody>
          <a:bodyPr/>
          <a:lstStyle/>
          <a:p>
            <a:r>
              <a:rPr lang="en-US" b="1" dirty="0" smtClean="0">
                <a:solidFill>
                  <a:schemeClr val="bg1"/>
                </a:solidFill>
              </a:rPr>
              <a:t>Spectro Coating (manufacturing): Lean, ISO 9001, Auditing</a:t>
            </a:r>
          </a:p>
          <a:p>
            <a:r>
              <a:rPr lang="en-US" b="1" dirty="0" smtClean="0">
                <a:solidFill>
                  <a:schemeClr val="bg1"/>
                </a:solidFill>
              </a:rPr>
              <a:t>Main Street Bank (financial): Lean</a:t>
            </a:r>
          </a:p>
          <a:p>
            <a:r>
              <a:rPr lang="en-US" b="1" dirty="0" err="1" smtClean="0">
                <a:solidFill>
                  <a:schemeClr val="bg1"/>
                </a:solidFill>
              </a:rPr>
              <a:t>Biotechne</a:t>
            </a:r>
            <a:r>
              <a:rPr lang="en-US" b="1" dirty="0" smtClean="0">
                <a:solidFill>
                  <a:schemeClr val="bg1"/>
                </a:solidFill>
              </a:rPr>
              <a:t> (medical manufacturing): Lean, ISO 13485, Quality</a:t>
            </a:r>
          </a:p>
          <a:p>
            <a:r>
              <a:rPr lang="en-US" b="1" dirty="0" smtClean="0">
                <a:solidFill>
                  <a:schemeClr val="bg1"/>
                </a:solidFill>
              </a:rPr>
              <a:t>Van Pool (transportation): Lean</a:t>
            </a:r>
          </a:p>
          <a:p>
            <a:r>
              <a:rPr lang="en-US" b="1" dirty="0" err="1" smtClean="0">
                <a:solidFill>
                  <a:schemeClr val="bg1"/>
                </a:solidFill>
              </a:rPr>
              <a:t>Fosta</a:t>
            </a:r>
            <a:r>
              <a:rPr lang="en-US" b="1" dirty="0" smtClean="0">
                <a:solidFill>
                  <a:schemeClr val="bg1"/>
                </a:solidFill>
              </a:rPr>
              <a:t> – </a:t>
            </a:r>
            <a:r>
              <a:rPr lang="en-US" b="1" dirty="0" err="1" smtClean="0">
                <a:solidFill>
                  <a:schemeClr val="bg1"/>
                </a:solidFill>
              </a:rPr>
              <a:t>Tek</a:t>
            </a:r>
            <a:r>
              <a:rPr lang="en-US" b="1" dirty="0" smtClean="0">
                <a:solidFill>
                  <a:schemeClr val="bg1"/>
                </a:solidFill>
              </a:rPr>
              <a:t> (manufacturing): ISO 9001, Auditing, QMS</a:t>
            </a:r>
          </a:p>
          <a:p>
            <a:r>
              <a:rPr lang="en-US" b="1" dirty="0" smtClean="0">
                <a:solidFill>
                  <a:schemeClr val="bg1"/>
                </a:solidFill>
              </a:rPr>
              <a:t>DS Smith (manufacturing): Lean, Kaizen</a:t>
            </a:r>
          </a:p>
          <a:p>
            <a:r>
              <a:rPr lang="en-US" b="1" dirty="0" smtClean="0">
                <a:solidFill>
                  <a:schemeClr val="bg1"/>
                </a:solidFill>
              </a:rPr>
              <a:t>Catania </a:t>
            </a:r>
            <a:r>
              <a:rPr lang="en-US" b="1" dirty="0" err="1" smtClean="0">
                <a:solidFill>
                  <a:schemeClr val="bg1"/>
                </a:solidFill>
              </a:rPr>
              <a:t>Spagna</a:t>
            </a:r>
            <a:r>
              <a:rPr lang="en-US" b="1" dirty="0" smtClean="0">
                <a:solidFill>
                  <a:schemeClr val="bg1"/>
                </a:solidFill>
              </a:rPr>
              <a:t> Oils (food manufacturing): Lean</a:t>
            </a:r>
            <a:endParaRPr lang="en-US" b="1" dirty="0">
              <a:solidFill>
                <a:schemeClr val="bg1"/>
              </a:solidFill>
            </a:endParaRPr>
          </a:p>
        </p:txBody>
      </p:sp>
    </p:spTree>
    <p:extLst>
      <p:ext uri="{BB962C8B-B14F-4D97-AF65-F5344CB8AC3E}">
        <p14:creationId xmlns:p14="http://schemas.microsoft.com/office/powerpoint/2010/main" val="2772179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Overview of Quality content</a:t>
            </a:r>
            <a:r>
              <a:rPr lang="en-US" dirty="0" smtClean="0"/>
              <a:t>	</a:t>
            </a:r>
            <a:endParaRPr lang="en-US" dirty="0"/>
          </a:p>
        </p:txBody>
      </p:sp>
      <p:sp>
        <p:nvSpPr>
          <p:cNvPr id="3" name="Subtitle 2"/>
          <p:cNvSpPr>
            <a:spLocks noGrp="1"/>
          </p:cNvSpPr>
          <p:nvPr>
            <p:ph type="subTitle" idx="1"/>
          </p:nvPr>
        </p:nvSpPr>
        <p:spPr/>
        <p:txBody>
          <a:bodyPr/>
          <a:lstStyle/>
          <a:p>
            <a:r>
              <a:rPr lang="en-US" b="1" dirty="0" err="1" smtClean="0">
                <a:solidFill>
                  <a:schemeClr val="tx1"/>
                </a:solidFill>
              </a:rPr>
              <a:t>Farhana</a:t>
            </a:r>
            <a:r>
              <a:rPr lang="en-US" b="1" dirty="0" smtClean="0">
                <a:solidFill>
                  <a:schemeClr val="tx1"/>
                </a:solidFill>
              </a:rPr>
              <a:t> </a:t>
            </a:r>
            <a:r>
              <a:rPr lang="en-US" b="1" dirty="0" err="1" smtClean="0">
                <a:solidFill>
                  <a:schemeClr val="tx1"/>
                </a:solidFill>
              </a:rPr>
              <a:t>Proma</a:t>
            </a:r>
            <a:r>
              <a:rPr lang="en-US" b="1" dirty="0" smtClean="0">
                <a:solidFill>
                  <a:schemeClr val="tx1"/>
                </a:solidFill>
              </a:rPr>
              <a:t>, PhD.</a:t>
            </a:r>
            <a:endParaRPr lang="en-US" b="1" dirty="0">
              <a:solidFill>
                <a:schemeClr val="tx1"/>
              </a:solidFill>
            </a:endParaRPr>
          </a:p>
        </p:txBody>
      </p:sp>
      <p:sp>
        <p:nvSpPr>
          <p:cNvPr id="5" name="Slide Number Placeholder 4"/>
          <p:cNvSpPr>
            <a:spLocks noGrp="1"/>
          </p:cNvSpPr>
          <p:nvPr>
            <p:ph type="sldNum" sz="quarter" idx="12"/>
          </p:nvPr>
        </p:nvSpPr>
        <p:spPr/>
        <p:txBody>
          <a:bodyPr/>
          <a:lstStyle/>
          <a:p>
            <a:pPr>
              <a:defRPr/>
            </a:pPr>
            <a:fld id="{EB997043-AC4C-4D02-B935-5529ED105C98}" type="slidenum">
              <a:rPr lang="en-US" altLang="en-US" smtClean="0"/>
              <a:pPr>
                <a:defRPr/>
              </a:pPr>
              <a:t>13</a:t>
            </a:fld>
            <a:endParaRPr lang="en-US" altLang="en-US"/>
          </a:p>
        </p:txBody>
      </p:sp>
    </p:spTree>
    <p:extLst>
      <p:ext uri="{BB962C8B-B14F-4D97-AF65-F5344CB8AC3E}">
        <p14:creationId xmlns:p14="http://schemas.microsoft.com/office/powerpoint/2010/main" val="36604503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FC97F1-C5F7-4960-9856-A760667B531B}"/>
              </a:ext>
            </a:extLst>
          </p:cNvPr>
          <p:cNvSpPr>
            <a:spLocks noGrp="1"/>
          </p:cNvSpPr>
          <p:nvPr>
            <p:ph type="title"/>
          </p:nvPr>
        </p:nvSpPr>
        <p:spPr/>
        <p:txBody>
          <a:bodyPr>
            <a:normAutofit/>
          </a:bodyPr>
          <a:lstStyle/>
          <a:p>
            <a:pPr algn="ctr"/>
            <a:r>
              <a:rPr lang="en-US" sz="3600" b="1" dirty="0"/>
              <a:t>QUALITY TRAINING at MWCC Workforce Development</a:t>
            </a:r>
          </a:p>
        </p:txBody>
      </p:sp>
      <p:sp>
        <p:nvSpPr>
          <p:cNvPr id="4" name="Content Placeholder 3">
            <a:extLst>
              <a:ext uri="{FF2B5EF4-FFF2-40B4-BE49-F238E27FC236}">
                <a16:creationId xmlns:a16="http://schemas.microsoft.com/office/drawing/2014/main" id="{419FA7CE-2460-47E9-A812-B0C0FD22D6E4}"/>
              </a:ext>
            </a:extLst>
          </p:cNvPr>
          <p:cNvSpPr>
            <a:spLocks noGrp="1"/>
          </p:cNvSpPr>
          <p:nvPr>
            <p:ph idx="1"/>
          </p:nvPr>
        </p:nvSpPr>
        <p:spPr>
          <a:xfrm>
            <a:off x="838200" y="1616206"/>
            <a:ext cx="8126691" cy="4740144"/>
          </a:xfrm>
        </p:spPr>
        <p:txBody>
          <a:bodyPr>
            <a:normAutofit/>
          </a:bodyPr>
          <a:lstStyle/>
          <a:p>
            <a:r>
              <a:rPr lang="en-US" sz="2400" dirty="0"/>
              <a:t>We provide recognized six sigma fundamentals training with the aim to </a:t>
            </a:r>
          </a:p>
          <a:p>
            <a:pPr lvl="1">
              <a:buFontTx/>
              <a:buChar char="-"/>
            </a:pPr>
            <a:r>
              <a:rPr lang="en-US" dirty="0"/>
              <a:t>Prepare individuals for ASQ green belt/ yellow belt tests</a:t>
            </a:r>
          </a:p>
          <a:p>
            <a:pPr lvl="1">
              <a:buFontTx/>
              <a:buChar char="-"/>
            </a:pPr>
            <a:r>
              <a:rPr lang="en-US" dirty="0"/>
              <a:t>Prepare employees for supporting quality issues in industry </a:t>
            </a:r>
          </a:p>
          <a:p>
            <a:pPr lvl="1">
              <a:buFontTx/>
              <a:buChar char="-"/>
            </a:pPr>
            <a:r>
              <a:rPr lang="en-US" dirty="0"/>
              <a:t>Impart six sigma and quality fundamentals to employees so that they can deliver tasks guided by quality experts</a:t>
            </a:r>
          </a:p>
          <a:p>
            <a:pPr lvl="1">
              <a:buFontTx/>
              <a:buChar char="-"/>
            </a:pPr>
            <a:r>
              <a:rPr lang="en-US" dirty="0"/>
              <a:t>Make adult learners acquainted with quality and continuous improvement concepts, enhancing their industry-readiness</a:t>
            </a:r>
          </a:p>
          <a:p>
            <a:pPr lvl="1">
              <a:buFontTx/>
              <a:buChar char="-"/>
            </a:pPr>
            <a:r>
              <a:rPr lang="en-US" dirty="0"/>
              <a:t>Provide knowledge base for employees on industry-specific topics, as needed</a:t>
            </a: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285A03E-DDC8-468C-A3ED-115F0A77089C}" type="slidenum">
              <a:rPr kumimoji="0" lang="en-US" altLang="en-US" sz="1200" b="0" i="0" u="none" strike="noStrike" kern="1200" cap="none" spc="0" normalizeH="0" baseline="0" noProof="0" smtClean="0">
                <a:ln>
                  <a:noFill/>
                </a:ln>
                <a:solidFill>
                  <a:srgbClr val="898989"/>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altLang="en-US" sz="1200" b="0" i="0" u="none" strike="noStrike" kern="1200" cap="none" spc="0" normalizeH="0" baseline="0" noProof="0" dirty="0">
              <a:ln>
                <a:noFill/>
              </a:ln>
              <a:solidFill>
                <a:srgbClr val="898989"/>
              </a:solidFill>
              <a:effectLst/>
              <a:uLnTx/>
              <a:uFillTx/>
              <a:latin typeface="Calibri"/>
              <a:ea typeface="+mn-ea"/>
              <a:cs typeface="+mn-cs"/>
            </a:endParaRPr>
          </a:p>
        </p:txBody>
      </p:sp>
      <p:pic>
        <p:nvPicPr>
          <p:cNvPr id="2050" name="Picture 2" descr="Quality Training for Effective Learning - CQE Academy">
            <a:extLst>
              <a:ext uri="{FF2B5EF4-FFF2-40B4-BE49-F238E27FC236}">
                <a16:creationId xmlns:a16="http://schemas.microsoft.com/office/drawing/2014/main" id="{E652B2E6-A1B3-446D-84F3-E801009A8A8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207102" y="3077388"/>
            <a:ext cx="2391081" cy="2391081"/>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51478679"/>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advTm="23624"/>
    </mc:Choice>
    <mc:Fallback xmlns="">
      <p:transition spd="slow" advTm="23624"/>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4B5494-0D24-4BAC-989D-898BCA21CF9F}"/>
              </a:ext>
            </a:extLst>
          </p:cNvPr>
          <p:cNvSpPr>
            <a:spLocks noGrp="1"/>
          </p:cNvSpPr>
          <p:nvPr>
            <p:ph type="title"/>
          </p:nvPr>
        </p:nvSpPr>
        <p:spPr>
          <a:xfrm>
            <a:off x="609600" y="274638"/>
            <a:ext cx="10972800" cy="1143000"/>
          </a:xfrm>
        </p:spPr>
        <p:txBody>
          <a:bodyPr wrap="square" anchor="ctr">
            <a:normAutofit/>
          </a:bodyPr>
          <a:lstStyle/>
          <a:p>
            <a:r>
              <a:rPr lang="en-US" dirty="0"/>
              <a:t>MWCC Workforce development</a:t>
            </a:r>
          </a:p>
        </p:txBody>
      </p:sp>
      <p:sp>
        <p:nvSpPr>
          <p:cNvPr id="4" name="Content Placeholder 3">
            <a:extLst>
              <a:ext uri="{FF2B5EF4-FFF2-40B4-BE49-F238E27FC236}">
                <a16:creationId xmlns:a16="http://schemas.microsoft.com/office/drawing/2014/main" id="{C91C167A-777E-45C4-BB4E-A7DB01A4F9CE}"/>
              </a:ext>
            </a:extLst>
          </p:cNvPr>
          <p:cNvSpPr>
            <a:spLocks noGrp="1"/>
          </p:cNvSpPr>
          <p:nvPr>
            <p:ph sz="half" idx="1"/>
          </p:nvPr>
        </p:nvSpPr>
        <p:spPr>
          <a:xfrm>
            <a:off x="1519287" y="1741608"/>
            <a:ext cx="7021398" cy="4687472"/>
          </a:xfrm>
        </p:spPr>
        <p:txBody>
          <a:bodyPr wrap="square" anchor="t">
            <a:normAutofit/>
          </a:bodyPr>
          <a:lstStyle/>
          <a:p>
            <a:r>
              <a:rPr lang="en-US" dirty="0"/>
              <a:t>Quality Yellow Belt Training</a:t>
            </a:r>
          </a:p>
          <a:p>
            <a:r>
              <a:rPr lang="en-US" dirty="0"/>
              <a:t>Quality Green Belt Training</a:t>
            </a:r>
          </a:p>
          <a:p>
            <a:r>
              <a:rPr lang="en-US" dirty="0"/>
              <a:t>Quality Basics –Intro level</a:t>
            </a:r>
          </a:p>
          <a:p>
            <a:r>
              <a:rPr lang="en-US" dirty="0"/>
              <a:t>Industry Readiness Training</a:t>
            </a:r>
          </a:p>
          <a:p>
            <a:r>
              <a:rPr lang="en-US" dirty="0"/>
              <a:t>Custom Quality Training </a:t>
            </a:r>
          </a:p>
          <a:p>
            <a:pPr lvl="1"/>
            <a:r>
              <a:rPr lang="en-US" dirty="0"/>
              <a:t>based on specific industry needs</a:t>
            </a:r>
          </a:p>
        </p:txBody>
      </p:sp>
      <p:pic>
        <p:nvPicPr>
          <p:cNvPr id="1026" name="Picture 2" descr="pseudo-“Quality” – Work'n'Me">
            <a:extLst>
              <a:ext uri="{FF2B5EF4-FFF2-40B4-BE49-F238E27FC236}">
                <a16:creationId xmlns:a16="http://schemas.microsoft.com/office/drawing/2014/main" id="{DDDB88A9-F1FF-47A4-91F3-50A45A925952}"/>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8271497" y="2261258"/>
            <a:ext cx="2916450" cy="2335484"/>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4"/>
          <p:cNvSpPr>
            <a:spLocks noGrp="1"/>
          </p:cNvSpPr>
          <p:nvPr>
            <p:ph type="sldNum" sz="quarter" idx="12"/>
          </p:nvPr>
        </p:nvSpPr>
        <p:spPr>
          <a:xfrm>
            <a:off x="8737600" y="6356387"/>
            <a:ext cx="2844800" cy="365125"/>
          </a:xfrm>
        </p:spPr>
        <p:txBody>
          <a:bodyPr wrap="square"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4285A03E-DDC8-468C-A3ED-115F0A77089C}" type="slidenum">
              <a:rPr kumimoji="0" lang="en-US" altLang="en-US" sz="1200" b="0" i="0" u="none" strike="noStrike" kern="1200" cap="none" spc="0" normalizeH="0" baseline="0" noProof="0">
                <a:ln>
                  <a:noFill/>
                </a:ln>
                <a:solidFill>
                  <a:srgbClr val="898989"/>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15</a:t>
            </a:fld>
            <a:endParaRPr kumimoji="0" lang="en-US" altLang="en-US" sz="1200" b="0" i="0" u="none" strike="noStrike" kern="1200" cap="none" spc="0" normalizeH="0" baseline="0" noProof="0">
              <a:ln>
                <a:noFill/>
              </a:ln>
              <a:solidFill>
                <a:srgbClr val="898989"/>
              </a:solidFill>
              <a:effectLst/>
              <a:uLnTx/>
              <a:uFillTx/>
              <a:latin typeface="Calibri" panose="020F0502020204030204"/>
              <a:ea typeface="+mn-ea"/>
              <a:cs typeface="+mn-cs"/>
            </a:endParaRPr>
          </a:p>
        </p:txBody>
      </p:sp>
    </p:spTree>
    <p:custDataLst>
      <p:tags r:id="rId1"/>
    </p:custDataLst>
    <p:extLst>
      <p:ext uri="{BB962C8B-B14F-4D97-AF65-F5344CB8AC3E}">
        <p14:creationId xmlns:p14="http://schemas.microsoft.com/office/powerpoint/2010/main" val="3570326786"/>
      </p:ext>
    </p:extLst>
  </p:cSld>
  <p:clrMapOvr>
    <a:masterClrMapping/>
  </p:clrMapOvr>
  <mc:AlternateContent xmlns:mc="http://schemas.openxmlformats.org/markup-compatibility/2006" xmlns:p14="http://schemas.microsoft.com/office/powerpoint/2010/main">
    <mc:Choice Requires="p14">
      <p:transition spd="slow" p14:dur="2000" advTm="23624"/>
    </mc:Choice>
    <mc:Fallback xmlns="">
      <p:transition spd="slow" advTm="23624"/>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4B5494-0D24-4BAC-989D-898BCA21CF9F}"/>
              </a:ext>
            </a:extLst>
          </p:cNvPr>
          <p:cNvSpPr>
            <a:spLocks noGrp="1"/>
          </p:cNvSpPr>
          <p:nvPr>
            <p:ph type="title"/>
          </p:nvPr>
        </p:nvSpPr>
        <p:spPr/>
        <p:txBody>
          <a:bodyPr/>
          <a:lstStyle/>
          <a:p>
            <a:r>
              <a:rPr lang="en-US" dirty="0"/>
              <a:t>Quality yellow/green belt training</a:t>
            </a:r>
          </a:p>
        </p:txBody>
      </p:sp>
      <p:sp>
        <p:nvSpPr>
          <p:cNvPr id="4" name="Content Placeholder 3">
            <a:extLst>
              <a:ext uri="{FF2B5EF4-FFF2-40B4-BE49-F238E27FC236}">
                <a16:creationId xmlns:a16="http://schemas.microsoft.com/office/drawing/2014/main" id="{C91C167A-777E-45C4-BB4E-A7DB01A4F9CE}"/>
              </a:ext>
            </a:extLst>
          </p:cNvPr>
          <p:cNvSpPr>
            <a:spLocks noGrp="1"/>
          </p:cNvSpPr>
          <p:nvPr>
            <p:ph idx="1"/>
          </p:nvPr>
        </p:nvSpPr>
        <p:spPr>
          <a:xfrm>
            <a:off x="609600" y="1474694"/>
            <a:ext cx="8128000" cy="4651475"/>
          </a:xfrm>
        </p:spPr>
        <p:txBody>
          <a:bodyPr/>
          <a:lstStyle/>
          <a:p>
            <a:r>
              <a:rPr lang="en-US" sz="2400" dirty="0"/>
              <a:t>Training with the aim to pass the yellow/ green belt exam of American Society for Quality (ASQ)</a:t>
            </a:r>
          </a:p>
          <a:p>
            <a:r>
              <a:rPr lang="en-US" sz="2400" dirty="0"/>
              <a:t>Highly sought-after credentials in manufacturing/ biotech industries</a:t>
            </a:r>
          </a:p>
          <a:p>
            <a:r>
              <a:rPr lang="en-US" sz="2400" dirty="0"/>
              <a:t>Training is delivered in four modules based on the body of knowledge suggested by ASQ </a:t>
            </a:r>
          </a:p>
          <a:p>
            <a:r>
              <a:rPr lang="en-US" sz="2400" dirty="0"/>
              <a:t>ASQ suggests at least 80 hours study for yellow belts </a:t>
            </a:r>
          </a:p>
          <a:p>
            <a:r>
              <a:rPr lang="en-US" sz="2400" dirty="0"/>
              <a:t>MWCC provides 120 hours of trainer- assisted content, including study materials, exercises and practice tests</a:t>
            </a:r>
          </a:p>
          <a:p>
            <a:r>
              <a:rPr lang="en-US" sz="2400" dirty="0"/>
              <a:t>Content and training for Green Belts are more in-depth and technical</a:t>
            </a:r>
          </a:p>
          <a:p>
            <a:endParaRPr lang="en-US" sz="2400" dirty="0"/>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285A03E-DDC8-468C-A3ED-115F0A77089C}" type="slidenum">
              <a:rPr kumimoji="0" lang="en-US" altLang="en-US" sz="1200" b="0" i="0" u="none" strike="noStrike" kern="1200" cap="none" spc="0" normalizeH="0" baseline="0" noProof="0">
                <a:ln>
                  <a:noFill/>
                </a:ln>
                <a:solidFill>
                  <a:srgbClr val="898989"/>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altLang="en-US" sz="1200" b="0" i="0" u="none" strike="noStrike" kern="1200" cap="none" spc="0" normalizeH="0" baseline="0" noProof="0" dirty="0">
              <a:ln>
                <a:noFill/>
              </a:ln>
              <a:solidFill>
                <a:srgbClr val="898989"/>
              </a:solidFill>
              <a:effectLst/>
              <a:uLnTx/>
              <a:uFillTx/>
              <a:latin typeface="Calibri"/>
              <a:ea typeface="+mn-ea"/>
              <a:cs typeface="+mn-cs"/>
            </a:endParaRPr>
          </a:p>
        </p:txBody>
      </p:sp>
      <p:pic>
        <p:nvPicPr>
          <p:cNvPr id="9" name="Picture 8" descr="A picture containing drawing&#10;&#10;Description automatically generated">
            <a:extLst>
              <a:ext uri="{FF2B5EF4-FFF2-40B4-BE49-F238E27FC236}">
                <a16:creationId xmlns:a16="http://schemas.microsoft.com/office/drawing/2014/main" id="{15598087-9913-4DB3-8ACC-BC4866BCCAE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537406" y="2045617"/>
            <a:ext cx="2033406" cy="2950202"/>
          </a:xfrm>
          <a:prstGeom prst="rect">
            <a:avLst/>
          </a:prstGeom>
        </p:spPr>
      </p:pic>
    </p:spTree>
    <p:custDataLst>
      <p:tags r:id="rId1"/>
    </p:custDataLst>
    <p:extLst>
      <p:ext uri="{BB962C8B-B14F-4D97-AF65-F5344CB8AC3E}">
        <p14:creationId xmlns:p14="http://schemas.microsoft.com/office/powerpoint/2010/main" val="3860498252"/>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advTm="23624"/>
    </mc:Choice>
    <mc:Fallback xmlns="">
      <p:transition spd="slow" advTm="23624"/>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0">
          <a:blip r:embed="rId4"/>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009503" y="59690"/>
            <a:ext cx="8229600" cy="792162"/>
          </a:xfrm>
        </p:spPr>
        <p:txBody>
          <a:bodyPr>
            <a:normAutofit/>
          </a:bodyPr>
          <a:lstStyle/>
          <a:p>
            <a:r>
              <a:rPr lang="en-US" sz="4000" dirty="0"/>
              <a:t>QUALITY - Certifications</a:t>
            </a: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285A03E-DDC8-468C-A3ED-115F0A77089C}" type="slidenum">
              <a:rPr kumimoji="0" lang="en-US" altLang="en-US" sz="1200" b="0" i="0" u="none" strike="noStrike" kern="1200" cap="none" spc="0" normalizeH="0" baseline="0" noProof="0">
                <a:ln>
                  <a:noFill/>
                </a:ln>
                <a:solidFill>
                  <a:srgbClr val="898989"/>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altLang="en-US" sz="1200" b="0" i="0" u="none" strike="noStrike" kern="1200" cap="none" spc="0" normalizeH="0" baseline="0" noProof="0">
              <a:ln>
                <a:noFill/>
              </a:ln>
              <a:solidFill>
                <a:srgbClr val="898989"/>
              </a:solidFill>
              <a:effectLst/>
              <a:uLnTx/>
              <a:uFillTx/>
              <a:latin typeface="Calibri"/>
              <a:ea typeface="+mn-ea"/>
              <a:cs typeface="+mn-cs"/>
            </a:endParaRPr>
          </a:p>
        </p:txBody>
      </p:sp>
      <p:pic>
        <p:nvPicPr>
          <p:cNvPr id="6" name="Picture 5"/>
          <p:cNvPicPr>
            <a:picLocks noChangeAspect="1"/>
          </p:cNvPicPr>
          <p:nvPr/>
        </p:nvPicPr>
        <p:blipFill>
          <a:blip r:embed="rId5"/>
          <a:stretch>
            <a:fillRect/>
          </a:stretch>
        </p:blipFill>
        <p:spPr>
          <a:xfrm>
            <a:off x="2438400" y="1024889"/>
            <a:ext cx="6839206" cy="5189527"/>
          </a:xfrm>
          <a:prstGeom prst="rect">
            <a:avLst/>
          </a:prstGeom>
        </p:spPr>
      </p:pic>
      <p:sp>
        <p:nvSpPr>
          <p:cNvPr id="7" name="Rectangle 6">
            <a:extLst>
              <a:ext uri="{FF2B5EF4-FFF2-40B4-BE49-F238E27FC236}">
                <a16:creationId xmlns:a16="http://schemas.microsoft.com/office/drawing/2014/main" id="{34620149-BE26-43C1-A086-35EA582CFB8D}"/>
              </a:ext>
            </a:extLst>
          </p:cNvPr>
          <p:cNvSpPr/>
          <p:nvPr/>
        </p:nvSpPr>
        <p:spPr>
          <a:xfrm>
            <a:off x="4414114" y="6278980"/>
            <a:ext cx="2887778" cy="30777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1F497D"/>
                </a:solidFill>
                <a:effectLst/>
                <a:uLnTx/>
                <a:uFillTx/>
                <a:latin typeface="Calibri"/>
                <a:ea typeface="+mn-ea"/>
                <a:cs typeface="+mn-cs"/>
              </a:rPr>
              <a:t>https://</a:t>
            </a:r>
            <a:r>
              <a:rPr kumimoji="0" lang="en-US" sz="1400" b="0" i="0" u="none" strike="noStrike" kern="1200" cap="none" spc="0" normalizeH="0" baseline="0" noProof="0" dirty="0">
                <a:ln>
                  <a:noFill/>
                </a:ln>
                <a:solidFill>
                  <a:srgbClr val="1F497D"/>
                </a:solidFill>
                <a:effectLst/>
                <a:uLnTx/>
                <a:uFillTx/>
                <a:latin typeface="Calibri"/>
                <a:ea typeface="+mn-ea"/>
                <a:cs typeface="+mn-cs"/>
                <a:hlinkClick r:id="rId6">
                  <a:extLst>
                    <a:ext uri="{A12FA001-AC4F-418D-AE19-62706E023703}">
                      <ahyp:hlinkClr xmlns:ahyp="http://schemas.microsoft.com/office/drawing/2018/hyperlinkcolor" xmlns="" val="tx"/>
                    </a:ext>
                  </a:extLst>
                </a:hlinkClick>
              </a:rPr>
              <a:t>asq.org/cert/faq/career-track</a:t>
            </a:r>
            <a:endParaRPr kumimoji="0" lang="en-US" sz="1400" b="0" i="0" u="none" strike="noStrike" kern="1200" cap="none" spc="0" normalizeH="0" baseline="0" noProof="0" dirty="0">
              <a:ln>
                <a:noFill/>
              </a:ln>
              <a:solidFill>
                <a:srgbClr val="1F497D"/>
              </a:solidFill>
              <a:effectLst/>
              <a:uLnTx/>
              <a:uFillTx/>
              <a:latin typeface="Calibri"/>
              <a:ea typeface="+mn-ea"/>
              <a:cs typeface="+mn-cs"/>
            </a:endParaRPr>
          </a:p>
        </p:txBody>
      </p:sp>
    </p:spTree>
    <p:extLst>
      <p:ext uri="{BB962C8B-B14F-4D97-AF65-F5344CB8AC3E}">
        <p14:creationId xmlns:p14="http://schemas.microsoft.com/office/powerpoint/2010/main" val="66782681"/>
      </p:ext>
    </p:extLst>
  </p:cSld>
  <p:clrMapOvr>
    <a:overrideClrMapping bg1="lt1" tx1="dk1" bg2="lt2" tx2="dk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4B5494-0D24-4BAC-989D-898BCA21CF9F}"/>
              </a:ext>
            </a:extLst>
          </p:cNvPr>
          <p:cNvSpPr>
            <a:spLocks noGrp="1"/>
          </p:cNvSpPr>
          <p:nvPr>
            <p:ph type="title"/>
          </p:nvPr>
        </p:nvSpPr>
        <p:spPr/>
        <p:txBody>
          <a:bodyPr/>
          <a:lstStyle/>
          <a:p>
            <a:r>
              <a:rPr lang="en-US" dirty="0"/>
              <a:t>Quality yellow/green belt training</a:t>
            </a:r>
          </a:p>
        </p:txBody>
      </p:sp>
      <p:sp>
        <p:nvSpPr>
          <p:cNvPr id="4" name="Content Placeholder 3">
            <a:extLst>
              <a:ext uri="{FF2B5EF4-FFF2-40B4-BE49-F238E27FC236}">
                <a16:creationId xmlns:a16="http://schemas.microsoft.com/office/drawing/2014/main" id="{C91C167A-777E-45C4-BB4E-A7DB01A4F9CE}"/>
              </a:ext>
            </a:extLst>
          </p:cNvPr>
          <p:cNvSpPr>
            <a:spLocks noGrp="1"/>
          </p:cNvSpPr>
          <p:nvPr>
            <p:ph idx="1"/>
          </p:nvPr>
        </p:nvSpPr>
        <p:spPr>
          <a:xfrm>
            <a:off x="609600" y="1474694"/>
            <a:ext cx="8128000" cy="4651475"/>
          </a:xfrm>
        </p:spPr>
        <p:txBody>
          <a:bodyPr/>
          <a:lstStyle/>
          <a:p>
            <a:r>
              <a:rPr lang="en-US" sz="2400" dirty="0"/>
              <a:t>Content for quality is organized in four modules.</a:t>
            </a:r>
          </a:p>
          <a:p>
            <a:r>
              <a:rPr lang="en-US" sz="2400" u="sng" dirty="0"/>
              <a:t>Module 1 </a:t>
            </a:r>
            <a:r>
              <a:rPr lang="en-US" sz="2400" dirty="0"/>
              <a:t>introduces the concepts of quality, customer, supplier, and quality management principles</a:t>
            </a:r>
          </a:p>
          <a:p>
            <a:r>
              <a:rPr lang="en-US" sz="2400" u="sng" dirty="0"/>
              <a:t>Module 2 </a:t>
            </a:r>
            <a:r>
              <a:rPr lang="en-US" sz="2400" dirty="0"/>
              <a:t>introduces the six sigma methodology, and fundamentals of measurement and analysis</a:t>
            </a:r>
          </a:p>
          <a:p>
            <a:r>
              <a:rPr lang="en-US" sz="2400" u="sng" dirty="0"/>
              <a:t>Module 3 </a:t>
            </a:r>
            <a:r>
              <a:rPr lang="en-US" sz="2400" dirty="0"/>
              <a:t>is more math – based. It revisits mathematical concepts and basic statistics to build on statistical process control methodologies</a:t>
            </a:r>
          </a:p>
          <a:p>
            <a:r>
              <a:rPr lang="en-US" sz="2400" u="sng" dirty="0"/>
              <a:t>Module 4 </a:t>
            </a:r>
            <a:r>
              <a:rPr lang="en-US" sz="2400" dirty="0"/>
              <a:t>introduces Lean concepts and process validation</a:t>
            </a:r>
          </a:p>
          <a:p>
            <a:endParaRPr lang="en-US" sz="2400" dirty="0"/>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285A03E-DDC8-468C-A3ED-115F0A77089C}" type="slidenum">
              <a:rPr kumimoji="0" lang="en-US" altLang="en-US" sz="1200" b="0" i="0" u="none" strike="noStrike" kern="1200" cap="none" spc="0" normalizeH="0" baseline="0" noProof="0">
                <a:ln>
                  <a:noFill/>
                </a:ln>
                <a:solidFill>
                  <a:srgbClr val="898989"/>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altLang="en-US" sz="1200" b="0" i="0" u="none" strike="noStrike" kern="1200" cap="none" spc="0" normalizeH="0" baseline="0" noProof="0" dirty="0">
              <a:ln>
                <a:noFill/>
              </a:ln>
              <a:solidFill>
                <a:srgbClr val="898989"/>
              </a:solidFill>
              <a:effectLst/>
              <a:uLnTx/>
              <a:uFillTx/>
              <a:latin typeface="Calibri"/>
              <a:ea typeface="+mn-ea"/>
              <a:cs typeface="+mn-cs"/>
            </a:endParaRPr>
          </a:p>
        </p:txBody>
      </p:sp>
      <p:grpSp>
        <p:nvGrpSpPr>
          <p:cNvPr id="6" name="Group 5">
            <a:extLst>
              <a:ext uri="{FF2B5EF4-FFF2-40B4-BE49-F238E27FC236}">
                <a16:creationId xmlns:a16="http://schemas.microsoft.com/office/drawing/2014/main" id="{D0FE0BDE-91FD-4446-8B0D-FB763008FB6F}"/>
              </a:ext>
            </a:extLst>
          </p:cNvPr>
          <p:cNvGrpSpPr/>
          <p:nvPr/>
        </p:nvGrpSpPr>
        <p:grpSpPr>
          <a:xfrm>
            <a:off x="8610960" y="2410927"/>
            <a:ext cx="3509322" cy="2340367"/>
            <a:chOff x="119538" y="2202181"/>
            <a:chExt cx="2592676" cy="1839496"/>
          </a:xfrm>
        </p:grpSpPr>
        <p:sp>
          <p:nvSpPr>
            <p:cNvPr id="7" name="TextBox 6">
              <a:extLst>
                <a:ext uri="{FF2B5EF4-FFF2-40B4-BE49-F238E27FC236}">
                  <a16:creationId xmlns:a16="http://schemas.microsoft.com/office/drawing/2014/main" id="{38C3AD51-7756-4833-897F-3EE5E9BDF323}"/>
                </a:ext>
              </a:extLst>
            </p:cNvPr>
            <p:cNvSpPr txBox="1"/>
            <p:nvPr/>
          </p:nvSpPr>
          <p:spPr>
            <a:xfrm>
              <a:off x="119538" y="2202181"/>
              <a:ext cx="2592676" cy="23843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a:ln>
                    <a:noFill/>
                  </a:ln>
                  <a:solidFill>
                    <a:prstClr val="black"/>
                  </a:solidFill>
                  <a:effectLst/>
                  <a:uLnTx/>
                  <a:uFillTx/>
                  <a:latin typeface="Calibri" panose="020F0502020204030204"/>
                  <a:ea typeface="+mn-ea"/>
                  <a:cs typeface="+mn-cs"/>
                </a:rPr>
                <a:t>DMAIC Methodology</a:t>
              </a:r>
            </a:p>
          </p:txBody>
        </p:sp>
        <p:pic>
          <p:nvPicPr>
            <p:cNvPr id="8" name="Picture 2" descr="https://iancos.files.wordpress.com/2013/01/dmaic-cyclical.png">
              <a:extLst>
                <a:ext uri="{FF2B5EF4-FFF2-40B4-BE49-F238E27FC236}">
                  <a16:creationId xmlns:a16="http://schemas.microsoft.com/office/drawing/2014/main" id="{5AEB8E47-F6EE-4847-93C0-0D1D5FD8010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3023" y="2442967"/>
              <a:ext cx="1567749" cy="1598710"/>
            </a:xfrm>
            <a:prstGeom prst="rect">
              <a:avLst/>
            </a:prstGeom>
            <a:noFill/>
            <a:extLst>
              <a:ext uri="{909E8E84-426E-40DD-AFC4-6F175D3DCCD1}">
                <a14:hiddenFill xmlns:a14="http://schemas.microsoft.com/office/drawing/2010/main">
                  <a:solidFill>
                    <a:srgbClr val="FFFFFF"/>
                  </a:solidFill>
                </a14:hiddenFill>
              </a:ext>
            </a:extLst>
          </p:spPr>
        </p:pic>
      </p:grpSp>
    </p:spTree>
    <p:custDataLst>
      <p:tags r:id="rId1"/>
    </p:custDataLst>
    <p:extLst>
      <p:ext uri="{BB962C8B-B14F-4D97-AF65-F5344CB8AC3E}">
        <p14:creationId xmlns:p14="http://schemas.microsoft.com/office/powerpoint/2010/main" val="2816838919"/>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advTm="23624"/>
    </mc:Choice>
    <mc:Fallback xmlns="">
      <p:transition spd="slow" advTm="2362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32"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out)">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4B5494-0D24-4BAC-989D-898BCA21CF9F}"/>
              </a:ext>
            </a:extLst>
          </p:cNvPr>
          <p:cNvSpPr>
            <a:spLocks noGrp="1"/>
          </p:cNvSpPr>
          <p:nvPr>
            <p:ph type="title"/>
          </p:nvPr>
        </p:nvSpPr>
        <p:spPr/>
        <p:txBody>
          <a:bodyPr/>
          <a:lstStyle/>
          <a:p>
            <a:r>
              <a:rPr lang="en-US" dirty="0"/>
              <a:t>Quality green/yellow belt modules</a:t>
            </a:r>
          </a:p>
        </p:txBody>
      </p:sp>
      <p:sp>
        <p:nvSpPr>
          <p:cNvPr id="4" name="Content Placeholder 3">
            <a:extLst>
              <a:ext uri="{FF2B5EF4-FFF2-40B4-BE49-F238E27FC236}">
                <a16:creationId xmlns:a16="http://schemas.microsoft.com/office/drawing/2014/main" id="{C91C167A-777E-45C4-BB4E-A7DB01A4F9CE}"/>
              </a:ext>
            </a:extLst>
          </p:cNvPr>
          <p:cNvSpPr>
            <a:spLocks noGrp="1"/>
          </p:cNvSpPr>
          <p:nvPr>
            <p:ph idx="1"/>
          </p:nvPr>
        </p:nvSpPr>
        <p:spPr/>
        <p:txBody>
          <a:bodyPr/>
          <a:lstStyle/>
          <a:p>
            <a:r>
              <a:rPr lang="en-US" dirty="0"/>
              <a:t>A continuous flow on DMAIC methodology is created</a:t>
            </a:r>
          </a:p>
          <a:p>
            <a:endParaRPr lang="en-US" dirty="0"/>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285A03E-DDC8-468C-A3ED-115F0A77089C}" type="slidenum">
              <a:rPr kumimoji="0" lang="en-US" altLang="en-US" sz="1200" b="0" i="0" u="none" strike="noStrike" kern="1200" cap="none" spc="0" normalizeH="0" baseline="0" noProof="0">
                <a:ln>
                  <a:noFill/>
                </a:ln>
                <a:solidFill>
                  <a:srgbClr val="898989"/>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altLang="en-US" sz="1200" b="0" i="0" u="none" strike="noStrike" kern="1200" cap="none" spc="0" normalizeH="0" baseline="0" noProof="0" dirty="0">
              <a:ln>
                <a:noFill/>
              </a:ln>
              <a:solidFill>
                <a:srgbClr val="898989"/>
              </a:solidFill>
              <a:effectLst/>
              <a:uLnTx/>
              <a:uFillTx/>
              <a:latin typeface="Calibri"/>
              <a:ea typeface="+mn-ea"/>
              <a:cs typeface="+mn-cs"/>
            </a:endParaRPr>
          </a:p>
        </p:txBody>
      </p:sp>
      <p:graphicFrame>
        <p:nvGraphicFramePr>
          <p:cNvPr id="3" name="Diagram 2">
            <a:extLst>
              <a:ext uri="{FF2B5EF4-FFF2-40B4-BE49-F238E27FC236}">
                <a16:creationId xmlns:a16="http://schemas.microsoft.com/office/drawing/2014/main" id="{BB49B385-B96E-4CEA-8276-B97ECAEF55FD}"/>
              </a:ext>
            </a:extLst>
          </p:cNvPr>
          <p:cNvGraphicFramePr/>
          <p:nvPr>
            <p:extLst/>
          </p:nvPr>
        </p:nvGraphicFramePr>
        <p:xfrm>
          <a:off x="609600" y="2190142"/>
          <a:ext cx="10551460" cy="334608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aphicFrame>
        <p:nvGraphicFramePr>
          <p:cNvPr id="6" name="Diagram 5">
            <a:extLst>
              <a:ext uri="{FF2B5EF4-FFF2-40B4-BE49-F238E27FC236}">
                <a16:creationId xmlns:a16="http://schemas.microsoft.com/office/drawing/2014/main" id="{6B2C07FC-02CA-4E12-B409-B34ACA620702}"/>
              </a:ext>
            </a:extLst>
          </p:cNvPr>
          <p:cNvGraphicFramePr/>
          <p:nvPr>
            <p:extLst/>
          </p:nvPr>
        </p:nvGraphicFramePr>
        <p:xfrm>
          <a:off x="188260" y="4715436"/>
          <a:ext cx="11429999" cy="2727262"/>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spTree>
    <p:custDataLst>
      <p:tags r:id="rId1"/>
    </p:custDataLst>
    <p:extLst>
      <p:ext uri="{BB962C8B-B14F-4D97-AF65-F5344CB8AC3E}">
        <p14:creationId xmlns:p14="http://schemas.microsoft.com/office/powerpoint/2010/main" val="3662272517"/>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advTm="23624"/>
    </mc:Choice>
    <mc:Fallback xmlns="">
      <p:transition spd="slow" advTm="23624"/>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EC3AD87F-5432-4876-AD16-2BEFF55AEF90}" type="slidenum">
              <a:rPr lang="en-US" altLang="en-US" smtClean="0"/>
              <a:pPr>
                <a:defRPr/>
              </a:pPr>
              <a:t>2</a:t>
            </a:fld>
            <a:endParaRPr lang="en-US" altLang="en-US"/>
          </a:p>
        </p:txBody>
      </p:sp>
      <p:sp>
        <p:nvSpPr>
          <p:cNvPr id="3" name="TextBox 2"/>
          <p:cNvSpPr txBox="1"/>
          <p:nvPr/>
        </p:nvSpPr>
        <p:spPr>
          <a:xfrm>
            <a:off x="1541417" y="1350818"/>
            <a:ext cx="8828710" cy="4247317"/>
          </a:xfrm>
          <a:prstGeom prst="rect">
            <a:avLst/>
          </a:prstGeom>
          <a:noFill/>
        </p:spPr>
        <p:txBody>
          <a:bodyPr wrap="square" rtlCol="0">
            <a:spAutoFit/>
          </a:bodyPr>
          <a:lstStyle/>
          <a:p>
            <a:r>
              <a:rPr lang="en-US" sz="3600" b="1" dirty="0" smtClean="0"/>
              <a:t>Quality Management Systems:</a:t>
            </a:r>
          </a:p>
          <a:p>
            <a:endParaRPr lang="en-US" dirty="0"/>
          </a:p>
          <a:p>
            <a:pPr marL="285750" indent="-285750">
              <a:spcAft>
                <a:spcPts val="600"/>
              </a:spcAft>
              <a:buFont typeface="Arial" panose="020B0604020202020204" pitchFamily="34" charset="0"/>
              <a:buChar char="•"/>
            </a:pPr>
            <a:r>
              <a:rPr lang="en-US" sz="2400" b="1" dirty="0" smtClean="0"/>
              <a:t>Help an industry or organization that provides a product and/or service meet customer/ regulatory expectations.</a:t>
            </a:r>
          </a:p>
          <a:p>
            <a:pPr>
              <a:spcAft>
                <a:spcPts val="600"/>
              </a:spcAft>
            </a:pPr>
            <a:endParaRPr lang="en-US" sz="2400" b="1" dirty="0" smtClean="0"/>
          </a:p>
          <a:p>
            <a:pPr marL="285750" indent="-285750">
              <a:spcAft>
                <a:spcPts val="600"/>
              </a:spcAft>
              <a:buFont typeface="Arial" panose="020B0604020202020204" pitchFamily="34" charset="0"/>
              <a:buChar char="•"/>
            </a:pPr>
            <a:r>
              <a:rPr lang="en-US" sz="2400" b="1" dirty="0" smtClean="0"/>
              <a:t>Require training of employees at all levels of an organization.</a:t>
            </a:r>
          </a:p>
          <a:p>
            <a:pPr marL="285750" indent="-285750">
              <a:spcAft>
                <a:spcPts val="600"/>
              </a:spcAft>
              <a:buFont typeface="Arial" panose="020B0604020202020204" pitchFamily="34" charset="0"/>
              <a:buChar char="•"/>
            </a:pPr>
            <a:endParaRPr lang="en-US" sz="2400" b="1" dirty="0" smtClean="0"/>
          </a:p>
          <a:p>
            <a:pPr marL="285750" indent="-285750">
              <a:spcAft>
                <a:spcPts val="600"/>
              </a:spcAft>
              <a:buFont typeface="Arial" panose="020B0604020202020204" pitchFamily="34" charset="0"/>
              <a:buChar char="•"/>
            </a:pPr>
            <a:r>
              <a:rPr lang="en-US" sz="2400" b="1" dirty="0" smtClean="0"/>
              <a:t>Are </a:t>
            </a:r>
            <a:r>
              <a:rPr lang="en-US" sz="2400" b="1" dirty="0"/>
              <a:t>Continuous Improvement </a:t>
            </a:r>
            <a:r>
              <a:rPr lang="en-US" sz="2400" b="1" dirty="0" smtClean="0"/>
              <a:t>Processes.</a:t>
            </a:r>
            <a:endParaRPr lang="en-US" sz="2400" b="1" dirty="0"/>
          </a:p>
          <a:p>
            <a:pPr>
              <a:spcAft>
                <a:spcPts val="600"/>
              </a:spcAft>
            </a:pPr>
            <a:endParaRPr lang="en-US" sz="2400" dirty="0" smtClean="0"/>
          </a:p>
          <a:p>
            <a:endParaRPr lang="en-US" dirty="0"/>
          </a:p>
        </p:txBody>
      </p:sp>
    </p:spTree>
    <p:extLst>
      <p:ext uri="{BB962C8B-B14F-4D97-AF65-F5344CB8AC3E}">
        <p14:creationId xmlns:p14="http://schemas.microsoft.com/office/powerpoint/2010/main" val="32597059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A3B3D014-BBEB-4552-B7CB-46775FAE4A86}"/>
              </a:ext>
            </a:extLst>
          </p:cNvPr>
          <p:cNvSpPr>
            <a:spLocks noGrp="1"/>
          </p:cNvSpPr>
          <p:nvPr>
            <p:ph type="title"/>
          </p:nvPr>
        </p:nvSpPr>
        <p:spPr/>
        <p:txBody>
          <a:bodyPr/>
          <a:lstStyle/>
          <a:p>
            <a:r>
              <a:rPr lang="en-US" dirty="0"/>
              <a:t>Quality Basics/ white belt</a:t>
            </a:r>
            <a:endParaRPr lang="en-US" dirty="0">
              <a:latin typeface="+mn-lt"/>
            </a:endParaRPr>
          </a:p>
        </p:txBody>
      </p:sp>
      <p:sp>
        <p:nvSpPr>
          <p:cNvPr id="8" name="Content Placeholder 7">
            <a:extLst>
              <a:ext uri="{FF2B5EF4-FFF2-40B4-BE49-F238E27FC236}">
                <a16:creationId xmlns:a16="http://schemas.microsoft.com/office/drawing/2014/main" id="{D03BE115-5137-4F7F-B399-9EA691EE9855}"/>
              </a:ext>
            </a:extLst>
          </p:cNvPr>
          <p:cNvSpPr>
            <a:spLocks noGrp="1"/>
          </p:cNvSpPr>
          <p:nvPr>
            <p:ph sz="half" idx="1"/>
          </p:nvPr>
        </p:nvSpPr>
        <p:spPr>
          <a:xfrm>
            <a:off x="701889" y="1532023"/>
            <a:ext cx="7112993" cy="4525963"/>
          </a:xfrm>
        </p:spPr>
        <p:txBody>
          <a:bodyPr/>
          <a:lstStyle/>
          <a:p>
            <a:r>
              <a:rPr lang="en-US" dirty="0"/>
              <a:t>The quality basics training content includes but is not limited to</a:t>
            </a:r>
          </a:p>
          <a:p>
            <a:pPr lvl="1">
              <a:buFont typeface="Courier New" panose="02070309020205020404" pitchFamily="49" charset="0"/>
              <a:buChar char="o"/>
            </a:pPr>
            <a:r>
              <a:rPr lang="en-US" dirty="0"/>
              <a:t>Continuous Improvement concepts and philosophies</a:t>
            </a:r>
          </a:p>
          <a:p>
            <a:pPr lvl="1">
              <a:buFont typeface="Courier New" panose="02070309020205020404" pitchFamily="49" charset="0"/>
              <a:buChar char="o"/>
            </a:pPr>
            <a:r>
              <a:rPr lang="en-US" dirty="0"/>
              <a:t>Concepts related to Descriptive Statistics and Key Performance Indicators (KPIs)</a:t>
            </a:r>
          </a:p>
          <a:p>
            <a:pPr lvl="1">
              <a:buFont typeface="Courier New" panose="02070309020205020404" pitchFamily="49" charset="0"/>
              <a:buChar char="o"/>
            </a:pPr>
            <a:r>
              <a:rPr lang="en-US" dirty="0"/>
              <a:t>Seven tools of Quality</a:t>
            </a:r>
          </a:p>
          <a:p>
            <a:pPr lvl="1">
              <a:buFont typeface="Courier New" panose="02070309020205020404" pitchFamily="49" charset="0"/>
              <a:buChar char="o"/>
            </a:pPr>
            <a:r>
              <a:rPr lang="en-US" dirty="0"/>
              <a:t>Lean – concepts and tools</a:t>
            </a:r>
          </a:p>
          <a:p>
            <a:pPr marL="457200" lvl="1" indent="0">
              <a:buNone/>
            </a:pPr>
            <a:endParaRPr lang="en-US" dirty="0"/>
          </a:p>
          <a:p>
            <a:endParaRPr lang="en-US" sz="3200" dirty="0"/>
          </a:p>
        </p:txBody>
      </p:sp>
      <p:grpSp>
        <p:nvGrpSpPr>
          <p:cNvPr id="10" name="Group 9">
            <a:extLst>
              <a:ext uri="{FF2B5EF4-FFF2-40B4-BE49-F238E27FC236}">
                <a16:creationId xmlns:a16="http://schemas.microsoft.com/office/drawing/2014/main" id="{8B2C29D5-8046-44E6-8386-86A2C169F1EA}"/>
              </a:ext>
            </a:extLst>
          </p:cNvPr>
          <p:cNvGrpSpPr/>
          <p:nvPr/>
        </p:nvGrpSpPr>
        <p:grpSpPr>
          <a:xfrm>
            <a:off x="7821557" y="1883781"/>
            <a:ext cx="3817941" cy="2978588"/>
            <a:chOff x="6331900" y="1900953"/>
            <a:chExt cx="3817941" cy="2978588"/>
          </a:xfrm>
        </p:grpSpPr>
        <p:sp>
          <p:nvSpPr>
            <p:cNvPr id="12" name="Bent Arrow 11"/>
            <p:cNvSpPr/>
            <p:nvPr/>
          </p:nvSpPr>
          <p:spPr>
            <a:xfrm>
              <a:off x="6621002" y="1981200"/>
              <a:ext cx="813816" cy="868680"/>
            </a:xfrm>
            <a:prstGeom prst="bentArrow">
              <a:avLst/>
            </a:prstGeom>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 name="TextBox 1"/>
            <p:cNvSpPr txBox="1"/>
            <p:nvPr/>
          </p:nvSpPr>
          <p:spPr>
            <a:xfrm>
              <a:off x="7709910" y="1900953"/>
              <a:ext cx="962123" cy="52322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PLAN</a:t>
              </a:r>
            </a:p>
          </p:txBody>
        </p:sp>
        <p:sp>
          <p:nvSpPr>
            <p:cNvPr id="13" name="TextBox 12"/>
            <p:cNvSpPr txBox="1"/>
            <p:nvPr/>
          </p:nvSpPr>
          <p:spPr>
            <a:xfrm flipH="1">
              <a:off x="9308366" y="3141421"/>
              <a:ext cx="841475"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DO</a:t>
              </a:r>
            </a:p>
          </p:txBody>
        </p:sp>
        <p:sp>
          <p:nvSpPr>
            <p:cNvPr id="14" name="TextBox 13"/>
            <p:cNvSpPr txBox="1"/>
            <p:nvPr/>
          </p:nvSpPr>
          <p:spPr>
            <a:xfrm>
              <a:off x="7608354" y="4048544"/>
              <a:ext cx="1295400"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CHECK</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rPr>
                <a:t>(STUDY)</a:t>
              </a:r>
            </a:p>
          </p:txBody>
        </p:sp>
        <p:sp>
          <p:nvSpPr>
            <p:cNvPr id="15" name="TextBox 14"/>
            <p:cNvSpPr txBox="1"/>
            <p:nvPr/>
          </p:nvSpPr>
          <p:spPr>
            <a:xfrm>
              <a:off x="6331900" y="3141421"/>
              <a:ext cx="757643" cy="52322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ACT</a:t>
              </a:r>
            </a:p>
          </p:txBody>
        </p:sp>
        <p:sp>
          <p:nvSpPr>
            <p:cNvPr id="16" name="Bent Arrow 15"/>
            <p:cNvSpPr/>
            <p:nvPr/>
          </p:nvSpPr>
          <p:spPr>
            <a:xfrm rot="16200000">
              <a:off x="6490807" y="3726180"/>
              <a:ext cx="813816" cy="868680"/>
            </a:xfrm>
            <a:prstGeom prst="bentArrow">
              <a:avLst/>
            </a:prstGeom>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7" name="Bent Arrow 16"/>
            <p:cNvSpPr/>
            <p:nvPr/>
          </p:nvSpPr>
          <p:spPr>
            <a:xfrm rot="5400000">
              <a:off x="8974555" y="2039367"/>
              <a:ext cx="813816" cy="868680"/>
            </a:xfrm>
            <a:prstGeom prst="bentArrow">
              <a:avLst/>
            </a:prstGeom>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8" name="Bent Arrow 17"/>
            <p:cNvSpPr/>
            <p:nvPr/>
          </p:nvSpPr>
          <p:spPr>
            <a:xfrm rot="10800000">
              <a:off x="9002718" y="3734057"/>
              <a:ext cx="813816" cy="868680"/>
            </a:xfrm>
            <a:prstGeom prst="bentArrow">
              <a:avLst/>
            </a:prstGeom>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spTree>
    <p:extLst>
      <p:ext uri="{BB962C8B-B14F-4D97-AF65-F5344CB8AC3E}">
        <p14:creationId xmlns:p14="http://schemas.microsoft.com/office/powerpoint/2010/main" val="1550733095"/>
      </p:ext>
    </p:extLst>
  </p:cSld>
  <p:clrMapOvr>
    <a:overrideClrMapping bg1="lt1" tx1="dk1" bg2="lt2" tx2="dk2" accent1="accent1" accent2="accent2" accent3="accent3" accent4="accent4" accent5="accent5" accent6="accent6" hlink="hlink" folHlink="folHlink"/>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A3B3D014-BBEB-4552-B7CB-46775FAE4A86}"/>
              </a:ext>
            </a:extLst>
          </p:cNvPr>
          <p:cNvSpPr>
            <a:spLocks noGrp="1"/>
          </p:cNvSpPr>
          <p:nvPr>
            <p:ph type="title"/>
          </p:nvPr>
        </p:nvSpPr>
        <p:spPr>
          <a:xfrm>
            <a:off x="609600" y="274638"/>
            <a:ext cx="10972800" cy="1143000"/>
          </a:xfrm>
        </p:spPr>
        <p:txBody>
          <a:bodyPr wrap="square" anchor="ctr">
            <a:normAutofit/>
          </a:bodyPr>
          <a:lstStyle/>
          <a:p>
            <a:r>
              <a:rPr lang="en-US" dirty="0"/>
              <a:t>Transition to online learning</a:t>
            </a:r>
          </a:p>
        </p:txBody>
      </p:sp>
      <p:sp>
        <p:nvSpPr>
          <p:cNvPr id="3" name="Content Placeholder 2">
            <a:extLst>
              <a:ext uri="{FF2B5EF4-FFF2-40B4-BE49-F238E27FC236}">
                <a16:creationId xmlns:a16="http://schemas.microsoft.com/office/drawing/2014/main" id="{E4924F93-C523-4F68-97D9-CC3F1933C00B}"/>
              </a:ext>
            </a:extLst>
          </p:cNvPr>
          <p:cNvSpPr>
            <a:spLocks noGrp="1"/>
          </p:cNvSpPr>
          <p:nvPr>
            <p:ph sz="half" idx="1"/>
          </p:nvPr>
        </p:nvSpPr>
        <p:spPr>
          <a:xfrm>
            <a:off x="609599" y="1417638"/>
            <a:ext cx="6568141" cy="4708531"/>
          </a:xfrm>
        </p:spPr>
        <p:txBody>
          <a:bodyPr wrap="square" anchor="t">
            <a:noAutofit/>
          </a:bodyPr>
          <a:lstStyle/>
          <a:p>
            <a:pPr>
              <a:lnSpc>
                <a:spcPct val="90000"/>
              </a:lnSpc>
            </a:pPr>
            <a:r>
              <a:rPr lang="en-US" dirty="0"/>
              <a:t>MWCC successfully transitioned to online quality yellow belt training after </a:t>
            </a:r>
            <a:r>
              <a:rPr lang="en-US" dirty="0" err="1"/>
              <a:t>Covid</a:t>
            </a:r>
            <a:r>
              <a:rPr lang="en-US" dirty="0"/>
              <a:t>. </a:t>
            </a:r>
          </a:p>
          <a:p>
            <a:pPr lvl="1">
              <a:lnSpc>
                <a:spcPct val="90000"/>
              </a:lnSpc>
            </a:pPr>
            <a:r>
              <a:rPr lang="en-US" dirty="0"/>
              <a:t>All content was transformed into self-paced learning material on Blackboard online learning platform</a:t>
            </a:r>
          </a:p>
          <a:p>
            <a:pPr lvl="1">
              <a:lnSpc>
                <a:spcPct val="90000"/>
              </a:lnSpc>
            </a:pPr>
            <a:r>
              <a:rPr lang="en-US" dirty="0"/>
              <a:t>Learning material was combined with instructor-led learning and assistance one – two times in a week </a:t>
            </a:r>
          </a:p>
          <a:p>
            <a:pPr lvl="1">
              <a:lnSpc>
                <a:spcPct val="90000"/>
              </a:lnSpc>
            </a:pPr>
            <a:r>
              <a:rPr lang="en-US" dirty="0"/>
              <a:t>Lectures (voice over PowerPoint), exercises, homework assignments, and practice tests were uploaded and paced by instructor</a:t>
            </a:r>
          </a:p>
        </p:txBody>
      </p:sp>
      <p:pic>
        <p:nvPicPr>
          <p:cNvPr id="3074" name="Picture 2" descr="Creating Continuous Improvement Within Transportation | Kuebix TMS Software">
            <a:extLst>
              <a:ext uri="{FF2B5EF4-FFF2-40B4-BE49-F238E27FC236}">
                <a16:creationId xmlns:a16="http://schemas.microsoft.com/office/drawing/2014/main" id="{351ED134-2C39-4CBB-86B6-8D28DA353B89}"/>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7467615" y="2294965"/>
            <a:ext cx="4461420" cy="2101096"/>
          </a:xfrm>
          <a:prstGeom prst="rect">
            <a:avLst/>
          </a:prstGeom>
          <a:solidFill>
            <a:srgbClr val="FFFFFF"/>
          </a:solidFill>
          <a:extLst/>
        </p:spPr>
      </p:pic>
      <p:sp>
        <p:nvSpPr>
          <p:cNvPr id="73" name="Slide Number Placeholder 5">
            <a:extLst>
              <a:ext uri="{FF2B5EF4-FFF2-40B4-BE49-F238E27FC236}">
                <a16:creationId xmlns:a16="http://schemas.microsoft.com/office/drawing/2014/main" id="{FA8769DC-95AF-41A6-81A9-7D18B0AA24AE}"/>
              </a:ext>
            </a:extLst>
          </p:cNvPr>
          <p:cNvSpPr>
            <a:spLocks noGrp="1"/>
          </p:cNvSpPr>
          <p:nvPr>
            <p:ph type="sldNum" sz="quarter" idx="12"/>
          </p:nvPr>
        </p:nvSpPr>
        <p:spPr>
          <a:xfrm>
            <a:off x="8737600" y="6356387"/>
            <a:ext cx="2844800" cy="365125"/>
          </a:xfrm>
        </p:spPr>
        <p:txBody>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D38DF26A-50B7-4E82-9362-1BC2084C788E}" type="slidenum">
              <a:rPr kumimoji="0" lang="en-US" altLang="en-US" sz="1200" b="0" i="0" u="none" strike="noStrike" kern="1200" cap="none" spc="0" normalizeH="0" baseline="0" noProof="0">
                <a:ln>
                  <a:noFill/>
                </a:ln>
                <a:solidFill>
                  <a:srgbClr val="898989"/>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21</a:t>
            </a:fld>
            <a:endParaRPr kumimoji="0" lang="en-US" altLang="en-US" sz="1200" b="0" i="0" u="none" strike="noStrike" kern="1200" cap="none" spc="0" normalizeH="0" baseline="0" noProof="0">
              <a:ln>
                <a:noFill/>
              </a:ln>
              <a:solidFill>
                <a:srgbClr val="898989"/>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508471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A3B3D014-BBEB-4552-B7CB-46775FAE4A86}"/>
              </a:ext>
            </a:extLst>
          </p:cNvPr>
          <p:cNvSpPr>
            <a:spLocks noGrp="1"/>
          </p:cNvSpPr>
          <p:nvPr>
            <p:ph type="title"/>
          </p:nvPr>
        </p:nvSpPr>
        <p:spPr/>
        <p:txBody>
          <a:bodyPr/>
          <a:lstStyle/>
          <a:p>
            <a:r>
              <a:rPr lang="en-US" dirty="0">
                <a:latin typeface="+mn-lt"/>
              </a:rPr>
              <a:t>Transition to online learning</a:t>
            </a:r>
            <a:br>
              <a:rPr lang="en-US" dirty="0">
                <a:latin typeface="+mn-lt"/>
              </a:rPr>
            </a:br>
            <a:r>
              <a:rPr lang="en-US" dirty="0">
                <a:latin typeface="+mn-lt"/>
              </a:rPr>
              <a:t>success and challenges</a:t>
            </a:r>
          </a:p>
        </p:txBody>
      </p:sp>
      <p:sp>
        <p:nvSpPr>
          <p:cNvPr id="4" name="Content Placeholder 3">
            <a:extLst>
              <a:ext uri="{FF2B5EF4-FFF2-40B4-BE49-F238E27FC236}">
                <a16:creationId xmlns:a16="http://schemas.microsoft.com/office/drawing/2014/main" id="{A2B0B499-DF4F-4970-8E5B-85B439062414}"/>
              </a:ext>
            </a:extLst>
          </p:cNvPr>
          <p:cNvSpPr>
            <a:spLocks noGrp="1"/>
          </p:cNvSpPr>
          <p:nvPr>
            <p:ph sz="half" idx="1"/>
          </p:nvPr>
        </p:nvSpPr>
        <p:spPr>
          <a:xfrm>
            <a:off x="609600" y="1665097"/>
            <a:ext cx="5384800" cy="4525963"/>
          </a:xfrm>
        </p:spPr>
        <p:txBody>
          <a:bodyPr/>
          <a:lstStyle/>
          <a:p>
            <a:r>
              <a:rPr lang="en-US" sz="2400" dirty="0"/>
              <a:t>Success </a:t>
            </a:r>
          </a:p>
          <a:p>
            <a:pPr lvl="1"/>
            <a:r>
              <a:rPr lang="en-US" sz="2000" dirty="0"/>
              <a:t>Time flexibility</a:t>
            </a:r>
          </a:p>
          <a:p>
            <a:pPr lvl="1"/>
            <a:r>
              <a:rPr lang="en-US" sz="2000" dirty="0"/>
              <a:t>Availability of all materials electronically</a:t>
            </a:r>
          </a:p>
          <a:p>
            <a:pPr lvl="1"/>
            <a:r>
              <a:rPr lang="en-US" sz="2000" dirty="0"/>
              <a:t>Access to online content any time via Blackboard</a:t>
            </a:r>
          </a:p>
          <a:p>
            <a:pPr lvl="1"/>
            <a:r>
              <a:rPr lang="en-US" sz="2000" dirty="0"/>
              <a:t>Exam preparation done systematically</a:t>
            </a:r>
          </a:p>
          <a:p>
            <a:pPr lvl="1"/>
            <a:r>
              <a:rPr lang="en-US" sz="2000" dirty="0"/>
              <a:t>Review of learned concepts on request</a:t>
            </a:r>
          </a:p>
          <a:p>
            <a:pPr lvl="1"/>
            <a:endParaRPr lang="en-US" sz="2000" dirty="0"/>
          </a:p>
          <a:p>
            <a:pPr lvl="1"/>
            <a:endParaRPr lang="en-US" sz="2000" dirty="0"/>
          </a:p>
          <a:p>
            <a:pPr lvl="1"/>
            <a:endParaRPr lang="en-US" sz="2000" dirty="0"/>
          </a:p>
        </p:txBody>
      </p:sp>
      <p:sp>
        <p:nvSpPr>
          <p:cNvPr id="5" name="Content Placeholder 4">
            <a:extLst>
              <a:ext uri="{FF2B5EF4-FFF2-40B4-BE49-F238E27FC236}">
                <a16:creationId xmlns:a16="http://schemas.microsoft.com/office/drawing/2014/main" id="{9763F5C7-6D02-4AFE-BDB5-33D182F1B4B6}"/>
              </a:ext>
            </a:extLst>
          </p:cNvPr>
          <p:cNvSpPr>
            <a:spLocks noGrp="1"/>
          </p:cNvSpPr>
          <p:nvPr>
            <p:ph sz="half" idx="2"/>
          </p:nvPr>
        </p:nvSpPr>
        <p:spPr>
          <a:xfrm>
            <a:off x="6197599" y="1665097"/>
            <a:ext cx="5384800" cy="4525963"/>
          </a:xfrm>
        </p:spPr>
        <p:txBody>
          <a:bodyPr/>
          <a:lstStyle/>
          <a:p>
            <a:r>
              <a:rPr lang="en-US" sz="2400" dirty="0"/>
              <a:t>Challenges </a:t>
            </a:r>
          </a:p>
          <a:p>
            <a:pPr lvl="1"/>
            <a:r>
              <a:rPr lang="en-US" sz="2000" dirty="0"/>
              <a:t>Progress tracking</a:t>
            </a:r>
          </a:p>
          <a:p>
            <a:pPr lvl="1"/>
            <a:r>
              <a:rPr lang="en-US" sz="2000" dirty="0"/>
              <a:t>Class / group discussions</a:t>
            </a:r>
          </a:p>
          <a:p>
            <a:pPr lvl="1"/>
            <a:r>
              <a:rPr lang="en-US" sz="2000" dirty="0"/>
              <a:t>Team tasks</a:t>
            </a:r>
          </a:p>
          <a:p>
            <a:pPr lvl="1"/>
            <a:r>
              <a:rPr lang="en-US" sz="2000" dirty="0"/>
              <a:t>Online and paper material coordination</a:t>
            </a:r>
          </a:p>
          <a:p>
            <a:pPr lvl="1"/>
            <a:r>
              <a:rPr lang="en-US" sz="2000" dirty="0"/>
              <a:t>Technologically challenging</a:t>
            </a:r>
          </a:p>
          <a:p>
            <a:pPr lvl="1"/>
            <a:r>
              <a:rPr lang="en-US" sz="2000" dirty="0"/>
              <a:t>Limited live interaction/ question-answer</a:t>
            </a:r>
          </a:p>
          <a:p>
            <a:pPr lvl="1"/>
            <a:endParaRPr lang="en-US" sz="2000" dirty="0"/>
          </a:p>
        </p:txBody>
      </p:sp>
      <p:pic>
        <p:nvPicPr>
          <p:cNvPr id="9" name="Picture 8" descr="A picture containing monitor, sitting, computer, screen&#10;&#10;Description automatically generated">
            <a:extLst>
              <a:ext uri="{FF2B5EF4-FFF2-40B4-BE49-F238E27FC236}">
                <a16:creationId xmlns:a16="http://schemas.microsoft.com/office/drawing/2014/main" id="{46793444-564C-41BC-9C71-FCC1A4B3B28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429503" y="4504185"/>
            <a:ext cx="3129793" cy="2243579"/>
          </a:xfrm>
          <a:prstGeom prst="rect">
            <a:avLst/>
          </a:prstGeom>
        </p:spPr>
      </p:pic>
    </p:spTree>
    <p:extLst>
      <p:ext uri="{BB962C8B-B14F-4D97-AF65-F5344CB8AC3E}">
        <p14:creationId xmlns:p14="http://schemas.microsoft.com/office/powerpoint/2010/main" val="2131350132"/>
      </p:ext>
    </p:extLst>
  </p:cSld>
  <p:clrMapOvr>
    <a:overrideClrMapping bg1="lt1" tx1="dk1" bg2="lt2" tx2="dk2" accent1="accent1" accent2="accent2" accent3="accent3" accent4="accent4" accent5="accent5" accent6="accent6" hlink="hlink" folHlink="folHlink"/>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4B5494-0D24-4BAC-989D-898BCA21CF9F}"/>
              </a:ext>
            </a:extLst>
          </p:cNvPr>
          <p:cNvSpPr>
            <a:spLocks noGrp="1"/>
          </p:cNvSpPr>
          <p:nvPr>
            <p:ph type="title"/>
          </p:nvPr>
        </p:nvSpPr>
        <p:spPr/>
        <p:txBody>
          <a:bodyPr/>
          <a:lstStyle/>
          <a:p>
            <a:r>
              <a:rPr lang="en-US" dirty="0"/>
              <a:t>Tale of two trainees</a:t>
            </a: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285A03E-DDC8-468C-A3ED-115F0A77089C}" type="slidenum">
              <a:rPr kumimoji="0" lang="en-US" altLang="en-US" sz="1200" b="0" i="0" u="none" strike="noStrike" kern="1200" cap="none" spc="0" normalizeH="0" baseline="0" noProof="0">
                <a:ln>
                  <a:noFill/>
                </a:ln>
                <a:solidFill>
                  <a:srgbClr val="898989"/>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US" altLang="en-US" sz="1200" b="0" i="0" u="none" strike="noStrike" kern="1200" cap="none" spc="0" normalizeH="0" baseline="0" noProof="0" dirty="0">
              <a:ln>
                <a:noFill/>
              </a:ln>
              <a:solidFill>
                <a:srgbClr val="898989"/>
              </a:solidFill>
              <a:effectLst/>
              <a:uLnTx/>
              <a:uFillTx/>
              <a:latin typeface="Calibri"/>
              <a:ea typeface="+mn-ea"/>
              <a:cs typeface="+mn-cs"/>
            </a:endParaRPr>
          </a:p>
        </p:txBody>
      </p:sp>
      <p:sp>
        <p:nvSpPr>
          <p:cNvPr id="3" name="Content Placeholder 2">
            <a:extLst>
              <a:ext uri="{FF2B5EF4-FFF2-40B4-BE49-F238E27FC236}">
                <a16:creationId xmlns:a16="http://schemas.microsoft.com/office/drawing/2014/main" id="{B3809907-D2F5-4DB7-B4C4-3F8930B074C6}"/>
              </a:ext>
            </a:extLst>
          </p:cNvPr>
          <p:cNvSpPr>
            <a:spLocks noGrp="1"/>
          </p:cNvSpPr>
          <p:nvPr>
            <p:ph idx="1"/>
          </p:nvPr>
        </p:nvSpPr>
        <p:spPr/>
        <p:txBody>
          <a:bodyPr/>
          <a:lstStyle/>
          <a:p>
            <a:r>
              <a:rPr lang="en-US" dirty="0"/>
              <a:t>Katrina (pseudo name) was in one of our yellow belt cohorts. When she started, she was unemployed. She highlighted the class in her resume, and successfully obtained employment as a quality assurance specialist at a medical device manufacturing company. She got the job on week 2, but still completed the full 6-week course, and passed the Yellow Belt exam. Her company was more than excited to assist her with flexible schedule and encouragement.</a:t>
            </a:r>
          </a:p>
          <a:p>
            <a:pPr marL="0" indent="0">
              <a:buNone/>
            </a:pPr>
            <a:endParaRPr lang="en-US" dirty="0"/>
          </a:p>
        </p:txBody>
      </p:sp>
      <p:pic>
        <p:nvPicPr>
          <p:cNvPr id="7" name="Picture 6" descr="A close up of a building&#10;&#10;Description automatically generated">
            <a:extLst>
              <a:ext uri="{FF2B5EF4-FFF2-40B4-BE49-F238E27FC236}">
                <a16:creationId xmlns:a16="http://schemas.microsoft.com/office/drawing/2014/main" id="{C9828201-DFEB-425B-B114-B1A9E32ED1B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161148" y="5037543"/>
            <a:ext cx="3869703" cy="1462927"/>
          </a:xfrm>
          <a:prstGeom prst="rect">
            <a:avLst/>
          </a:prstGeom>
        </p:spPr>
      </p:pic>
    </p:spTree>
    <p:custDataLst>
      <p:tags r:id="rId1"/>
    </p:custDataLst>
    <p:extLst>
      <p:ext uri="{BB962C8B-B14F-4D97-AF65-F5344CB8AC3E}">
        <p14:creationId xmlns:p14="http://schemas.microsoft.com/office/powerpoint/2010/main" val="27885145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advTm="23624"/>
    </mc:Choice>
    <mc:Fallback xmlns="">
      <p:transition spd="slow" advTm="23624"/>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4B5494-0D24-4BAC-989D-898BCA21CF9F}"/>
              </a:ext>
            </a:extLst>
          </p:cNvPr>
          <p:cNvSpPr>
            <a:spLocks noGrp="1"/>
          </p:cNvSpPr>
          <p:nvPr>
            <p:ph type="title"/>
          </p:nvPr>
        </p:nvSpPr>
        <p:spPr/>
        <p:txBody>
          <a:bodyPr/>
          <a:lstStyle/>
          <a:p>
            <a:r>
              <a:rPr lang="en-US" dirty="0"/>
              <a:t>Tale of two trainees</a:t>
            </a: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285A03E-DDC8-468C-A3ED-115F0A77089C}" type="slidenum">
              <a:rPr kumimoji="0" lang="en-US" altLang="en-US" sz="1200" b="0" i="0" u="none" strike="noStrike" kern="1200" cap="none" spc="0" normalizeH="0" baseline="0" noProof="0">
                <a:ln>
                  <a:noFill/>
                </a:ln>
                <a:solidFill>
                  <a:srgbClr val="898989"/>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US" altLang="en-US" sz="1200" b="0" i="0" u="none" strike="noStrike" kern="1200" cap="none" spc="0" normalizeH="0" baseline="0" noProof="0" dirty="0">
              <a:ln>
                <a:noFill/>
              </a:ln>
              <a:solidFill>
                <a:srgbClr val="898989"/>
              </a:solidFill>
              <a:effectLst/>
              <a:uLnTx/>
              <a:uFillTx/>
              <a:latin typeface="Calibri"/>
              <a:ea typeface="+mn-ea"/>
              <a:cs typeface="+mn-cs"/>
            </a:endParaRPr>
          </a:p>
        </p:txBody>
      </p:sp>
      <p:sp>
        <p:nvSpPr>
          <p:cNvPr id="3" name="Content Placeholder 2">
            <a:extLst>
              <a:ext uri="{FF2B5EF4-FFF2-40B4-BE49-F238E27FC236}">
                <a16:creationId xmlns:a16="http://schemas.microsoft.com/office/drawing/2014/main" id="{B3809907-D2F5-4DB7-B4C4-3F8930B074C6}"/>
              </a:ext>
            </a:extLst>
          </p:cNvPr>
          <p:cNvSpPr>
            <a:spLocks noGrp="1"/>
          </p:cNvSpPr>
          <p:nvPr>
            <p:ph idx="1"/>
          </p:nvPr>
        </p:nvSpPr>
        <p:spPr/>
        <p:txBody>
          <a:bodyPr/>
          <a:lstStyle/>
          <a:p>
            <a:r>
              <a:rPr lang="en-US" dirty="0"/>
              <a:t>Jennifer (pseudo name) was in our latest cohort. She learned about six sigma project charter in class and used it the next day at her job. She received heavy accolades from her manager, and the company encouraged and funded her to get a six sigma green belt certification.</a:t>
            </a:r>
          </a:p>
          <a:p>
            <a:endParaRPr lang="en-US" dirty="0"/>
          </a:p>
        </p:txBody>
      </p:sp>
      <p:pic>
        <p:nvPicPr>
          <p:cNvPr id="8" name="Picture 7" descr="A picture containing indoor, sitting, table, front&#10;&#10;Description automatically generated">
            <a:extLst>
              <a:ext uri="{FF2B5EF4-FFF2-40B4-BE49-F238E27FC236}">
                <a16:creationId xmlns:a16="http://schemas.microsoft.com/office/drawing/2014/main" id="{D47BFB8B-C33C-4D03-AC88-B9C1464DE59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005701" y="4458447"/>
            <a:ext cx="4354354" cy="2020420"/>
          </a:xfrm>
          <a:prstGeom prst="rect">
            <a:avLst/>
          </a:prstGeom>
        </p:spPr>
      </p:pic>
    </p:spTree>
    <p:custDataLst>
      <p:tags r:id="rId1"/>
    </p:custDataLst>
    <p:extLst>
      <p:ext uri="{BB962C8B-B14F-4D97-AF65-F5344CB8AC3E}">
        <p14:creationId xmlns:p14="http://schemas.microsoft.com/office/powerpoint/2010/main" val="1810633022"/>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advTm="23624"/>
    </mc:Choice>
    <mc:Fallback xmlns="">
      <p:transition spd="slow" advTm="23624"/>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4B5494-0D24-4BAC-989D-898BCA21CF9F}"/>
              </a:ext>
            </a:extLst>
          </p:cNvPr>
          <p:cNvSpPr>
            <a:spLocks noGrp="1"/>
          </p:cNvSpPr>
          <p:nvPr>
            <p:ph type="title"/>
          </p:nvPr>
        </p:nvSpPr>
        <p:spPr>
          <a:xfrm>
            <a:off x="609600" y="2816133"/>
            <a:ext cx="10972800" cy="1143000"/>
          </a:xfrm>
        </p:spPr>
        <p:txBody>
          <a:bodyPr/>
          <a:lstStyle/>
          <a:p>
            <a:r>
              <a:rPr lang="en-US" dirty="0"/>
              <a:t>Thank you</a:t>
            </a: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285A03E-DDC8-468C-A3ED-115F0A77089C}" type="slidenum">
              <a:rPr kumimoji="0" lang="en-US" altLang="en-US" sz="1200" b="0" i="0" u="none" strike="noStrike" kern="1200" cap="none" spc="0" normalizeH="0" baseline="0" noProof="0">
                <a:ln>
                  <a:noFill/>
                </a:ln>
                <a:solidFill>
                  <a:srgbClr val="898989"/>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n-US" altLang="en-US" sz="1200" b="0" i="0" u="none" strike="noStrike" kern="1200" cap="none" spc="0" normalizeH="0" baseline="0" noProof="0" dirty="0">
              <a:ln>
                <a:noFill/>
              </a:ln>
              <a:solidFill>
                <a:srgbClr val="898989"/>
              </a:solidFill>
              <a:effectLst/>
              <a:uLnTx/>
              <a:uFillTx/>
              <a:latin typeface="Calibri"/>
              <a:ea typeface="+mn-ea"/>
              <a:cs typeface="+mn-cs"/>
            </a:endParaRPr>
          </a:p>
        </p:txBody>
      </p:sp>
    </p:spTree>
    <p:custDataLst>
      <p:tags r:id="rId1"/>
    </p:custDataLst>
    <p:extLst>
      <p:ext uri="{BB962C8B-B14F-4D97-AF65-F5344CB8AC3E}">
        <p14:creationId xmlns:p14="http://schemas.microsoft.com/office/powerpoint/2010/main" val="665562075"/>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advTm="23624"/>
    </mc:Choice>
    <mc:Fallback xmlns="">
      <p:transition spd="slow" advTm="23624"/>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EC3AD87F-5432-4876-AD16-2BEFF55AEF90}" type="slidenum">
              <a:rPr lang="en-US" altLang="en-US" smtClean="0"/>
              <a:pPr>
                <a:defRPr/>
              </a:pPr>
              <a:t>3</a:t>
            </a:fld>
            <a:endParaRPr lang="en-US" altLang="en-US"/>
          </a:p>
        </p:txBody>
      </p:sp>
      <p:sp>
        <p:nvSpPr>
          <p:cNvPr id="3" name="Rectangle 2"/>
          <p:cNvSpPr/>
          <p:nvPr/>
        </p:nvSpPr>
        <p:spPr>
          <a:xfrm>
            <a:off x="1188721" y="383418"/>
            <a:ext cx="9522822" cy="5786199"/>
          </a:xfrm>
          <a:prstGeom prst="rect">
            <a:avLst/>
          </a:prstGeom>
        </p:spPr>
        <p:txBody>
          <a:bodyPr wrap="square">
            <a:spAutoFit/>
          </a:bodyPr>
          <a:lstStyle/>
          <a:p>
            <a:r>
              <a:rPr lang="en-US" sz="3200" b="1" dirty="0" smtClean="0"/>
              <a:t>Developing Quality Programs begins with identifying local need </a:t>
            </a:r>
            <a:r>
              <a:rPr lang="en-US" sz="3200" b="1" dirty="0"/>
              <a:t>and </a:t>
            </a:r>
            <a:r>
              <a:rPr lang="en-US" sz="3200" b="1" dirty="0" smtClean="0"/>
              <a:t>partners.</a:t>
            </a:r>
            <a:endParaRPr lang="en-US" sz="3200" b="1" dirty="0"/>
          </a:p>
          <a:p>
            <a:endParaRPr lang="en-US" dirty="0" smtClean="0"/>
          </a:p>
          <a:p>
            <a:r>
              <a:rPr lang="en-US" sz="2400" b="1" dirty="0" smtClean="0"/>
              <a:t>Survey of need in terms of skill levels and content, etc.</a:t>
            </a:r>
          </a:p>
          <a:p>
            <a:r>
              <a:rPr lang="en-US" sz="2400" b="1" dirty="0" smtClean="0"/>
              <a:t>Employer Engagement to determine job opportunities and workforce training needs.</a:t>
            </a:r>
          </a:p>
          <a:p>
            <a:endParaRPr lang="en-US" sz="2400" b="1" dirty="0"/>
          </a:p>
          <a:p>
            <a:r>
              <a:rPr lang="en-US" sz="2400" b="1" dirty="0" smtClean="0"/>
              <a:t>Partners include:	Workforce </a:t>
            </a:r>
            <a:r>
              <a:rPr lang="en-US" sz="2400" b="1" dirty="0"/>
              <a:t>System </a:t>
            </a:r>
          </a:p>
          <a:p>
            <a:r>
              <a:rPr lang="en-US" sz="2400" b="1" dirty="0" smtClean="0"/>
              <a:t>			Chambers </a:t>
            </a:r>
            <a:r>
              <a:rPr lang="en-US" sz="2400" b="1" dirty="0"/>
              <a:t>of Commerce</a:t>
            </a:r>
          </a:p>
          <a:p>
            <a:r>
              <a:rPr lang="en-US" sz="2400" b="1" dirty="0" smtClean="0"/>
              <a:t>			Direct </a:t>
            </a:r>
            <a:r>
              <a:rPr lang="en-US" sz="2400" b="1" dirty="0"/>
              <a:t>Employer relationships</a:t>
            </a:r>
          </a:p>
          <a:p>
            <a:r>
              <a:rPr lang="en-US" sz="2400" b="1" dirty="0" smtClean="0"/>
              <a:t>				</a:t>
            </a:r>
            <a:r>
              <a:rPr lang="en-US" sz="2400" b="1" dirty="0"/>
              <a:t> Industry Advisory Boards </a:t>
            </a:r>
          </a:p>
          <a:p>
            <a:r>
              <a:rPr lang="en-US" sz="2400" b="1" dirty="0" smtClean="0"/>
              <a:t>				Work-based </a:t>
            </a:r>
            <a:r>
              <a:rPr lang="en-US" sz="2400" b="1" dirty="0"/>
              <a:t>experience</a:t>
            </a:r>
          </a:p>
          <a:p>
            <a:r>
              <a:rPr lang="en-US" sz="2400" b="1" dirty="0" smtClean="0"/>
              <a:t>				Interviewing</a:t>
            </a:r>
            <a:r>
              <a:rPr lang="en-US" sz="2400" b="1" dirty="0"/>
              <a:t>/ hiring participants</a:t>
            </a:r>
          </a:p>
          <a:p>
            <a:endParaRPr lang="en-US" sz="2400" b="1" dirty="0"/>
          </a:p>
          <a:p>
            <a:endParaRPr lang="en-US" sz="2400" b="1" dirty="0"/>
          </a:p>
        </p:txBody>
      </p:sp>
    </p:spTree>
    <p:extLst>
      <p:ext uri="{BB962C8B-B14F-4D97-AF65-F5344CB8AC3E}">
        <p14:creationId xmlns:p14="http://schemas.microsoft.com/office/powerpoint/2010/main" val="6074494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EC3AD87F-5432-4876-AD16-2BEFF55AEF90}" type="slidenum">
              <a:rPr lang="en-US" altLang="en-US" smtClean="0"/>
              <a:pPr>
                <a:defRPr/>
              </a:pPr>
              <a:t>4</a:t>
            </a:fld>
            <a:endParaRPr lang="en-US" altLang="en-US"/>
          </a:p>
        </p:txBody>
      </p:sp>
      <p:sp>
        <p:nvSpPr>
          <p:cNvPr id="3" name="TextBox 2"/>
          <p:cNvSpPr txBox="1"/>
          <p:nvPr/>
        </p:nvSpPr>
        <p:spPr>
          <a:xfrm>
            <a:off x="680457" y="302821"/>
            <a:ext cx="10193481" cy="4924425"/>
          </a:xfrm>
          <a:prstGeom prst="rect">
            <a:avLst/>
          </a:prstGeom>
          <a:noFill/>
        </p:spPr>
        <p:txBody>
          <a:bodyPr wrap="square" rtlCol="0">
            <a:spAutoFit/>
          </a:bodyPr>
          <a:lstStyle/>
          <a:p>
            <a:r>
              <a:rPr lang="en-US" sz="2400" b="1" dirty="0" smtClean="0"/>
              <a:t>It’s the economy,</a:t>
            </a:r>
          </a:p>
          <a:p>
            <a:endParaRPr lang="en-US" sz="2400" b="1" dirty="0" smtClean="0"/>
          </a:p>
          <a:p>
            <a:endParaRPr lang="en-US" sz="2400" b="1" dirty="0" smtClean="0"/>
          </a:p>
          <a:p>
            <a:r>
              <a:rPr lang="en-US" sz="3200" b="1" dirty="0" smtClean="0"/>
              <a:t>Local economic conditions impact the scope of training to be provided.  This is influenced both by the available potential workforce and employer demand.</a:t>
            </a:r>
            <a:endParaRPr lang="en-US" sz="3200" dirty="0"/>
          </a:p>
          <a:p>
            <a:r>
              <a:rPr lang="en-US" sz="3200" dirty="0" smtClean="0"/>
              <a:t>	</a:t>
            </a:r>
            <a:endParaRPr lang="en-US" sz="3200" b="1" dirty="0" smtClean="0"/>
          </a:p>
          <a:p>
            <a:r>
              <a:rPr lang="en-US" sz="3200" b="1" dirty="0" smtClean="0"/>
              <a:t>Quality Training can be a component of an entry level or middle skills training program, or as a stand alone program focused on specific Quality roles in an organization.</a:t>
            </a:r>
          </a:p>
          <a:p>
            <a:endParaRPr lang="en-US" dirty="0"/>
          </a:p>
        </p:txBody>
      </p:sp>
    </p:spTree>
    <p:extLst>
      <p:ext uri="{BB962C8B-B14F-4D97-AF65-F5344CB8AC3E}">
        <p14:creationId xmlns:p14="http://schemas.microsoft.com/office/powerpoint/2010/main" val="35400039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EC3AD87F-5432-4876-AD16-2BEFF55AEF90}" type="slidenum">
              <a:rPr lang="en-US" altLang="en-US" smtClean="0"/>
              <a:pPr>
                <a:defRPr/>
              </a:pPr>
              <a:t>5</a:t>
            </a:fld>
            <a:endParaRPr lang="en-US" altLang="en-US"/>
          </a:p>
        </p:txBody>
      </p:sp>
      <p:sp>
        <p:nvSpPr>
          <p:cNvPr id="3" name="TextBox 2"/>
          <p:cNvSpPr txBox="1"/>
          <p:nvPr/>
        </p:nvSpPr>
        <p:spPr>
          <a:xfrm>
            <a:off x="680457" y="302821"/>
            <a:ext cx="10901943" cy="5724644"/>
          </a:xfrm>
          <a:prstGeom prst="rect">
            <a:avLst/>
          </a:prstGeom>
          <a:noFill/>
        </p:spPr>
        <p:txBody>
          <a:bodyPr wrap="square" rtlCol="0">
            <a:spAutoFit/>
          </a:bodyPr>
          <a:lstStyle/>
          <a:p>
            <a:r>
              <a:rPr lang="en-US" sz="2800" b="1" dirty="0" smtClean="0"/>
              <a:t>Examples:		</a:t>
            </a:r>
            <a:r>
              <a:rPr lang="en-US" sz="2800" b="1" u="sng" dirty="0" smtClean="0"/>
              <a:t>Great Recession</a:t>
            </a:r>
            <a:r>
              <a:rPr lang="en-US" sz="2400" b="1" u="sng" dirty="0" smtClean="0"/>
              <a:t>  </a:t>
            </a:r>
          </a:p>
          <a:p>
            <a:endParaRPr lang="en-US" sz="2400" b="1" dirty="0"/>
          </a:p>
          <a:p>
            <a:pPr marL="342900" indent="-342900">
              <a:buFont typeface="Arial" panose="020B0604020202020204" pitchFamily="34" charset="0"/>
              <a:buChar char="•"/>
            </a:pPr>
            <a:r>
              <a:rPr lang="en-US" sz="2400" b="1" dirty="0" smtClean="0"/>
              <a:t>High unemployment rate with many skilled workers seeking career change.  </a:t>
            </a:r>
          </a:p>
          <a:p>
            <a:pPr marL="342900" indent="-342900">
              <a:buFont typeface="Arial" panose="020B0604020202020204" pitchFamily="34" charset="0"/>
              <a:buChar char="•"/>
            </a:pPr>
            <a:r>
              <a:rPr lang="en-US" sz="2400" b="1" dirty="0" smtClean="0"/>
              <a:t>Career changers needed broad program to address new career pathways.</a:t>
            </a:r>
          </a:p>
          <a:p>
            <a:endParaRPr lang="en-US" sz="2400" b="1" dirty="0" smtClean="0"/>
          </a:p>
          <a:p>
            <a:r>
              <a:rPr lang="en-US" sz="2400" b="1" dirty="0" smtClean="0"/>
              <a:t>Training:  </a:t>
            </a:r>
            <a:r>
              <a:rPr lang="en-US" sz="2400" b="1" dirty="0" err="1" smtClean="0"/>
              <a:t>Biomanufacturing</a:t>
            </a:r>
            <a:r>
              <a:rPr lang="en-US" sz="2400" b="1" dirty="0" smtClean="0"/>
              <a:t> Workforce Training Program</a:t>
            </a:r>
            <a:endParaRPr lang="en-US" sz="2400" b="1" dirty="0"/>
          </a:p>
          <a:p>
            <a:endParaRPr lang="en-US" sz="2400" b="1" dirty="0" smtClean="0"/>
          </a:p>
          <a:p>
            <a:r>
              <a:rPr lang="en-US" sz="2400" b="1" dirty="0"/>
              <a:t>	</a:t>
            </a:r>
            <a:r>
              <a:rPr lang="en-US" sz="2400" b="1" dirty="0" smtClean="0"/>
              <a:t>		</a:t>
            </a:r>
            <a:r>
              <a:rPr lang="en-US" sz="2800" b="1" u="sng" dirty="0" smtClean="0"/>
              <a:t>Economic Recovery</a:t>
            </a:r>
          </a:p>
          <a:p>
            <a:r>
              <a:rPr lang="en-US" sz="2800" b="1" dirty="0" smtClean="0"/>
              <a:t> </a:t>
            </a:r>
            <a:r>
              <a:rPr lang="en-US" sz="2400" b="1" dirty="0" smtClean="0"/>
              <a:t>Low unemployment rate focused opportunity for incumbent worker upskilling.</a:t>
            </a:r>
          </a:p>
          <a:p>
            <a:pPr marL="285750" indent="-285750">
              <a:buFont typeface="Arial" panose="020B0604020202020204" pitchFamily="34" charset="0"/>
              <a:buChar char="•"/>
            </a:pPr>
            <a:r>
              <a:rPr lang="en-US" sz="2400" b="1" dirty="0" smtClean="0"/>
              <a:t>High underemployment rate due to workers with multiple jobs.</a:t>
            </a:r>
          </a:p>
          <a:p>
            <a:endParaRPr lang="en-US" sz="2400" b="1" dirty="0" smtClean="0"/>
          </a:p>
          <a:p>
            <a:r>
              <a:rPr lang="en-US" sz="2400" b="1" dirty="0" smtClean="0"/>
              <a:t>Training:  	Quality modules within entry level program.</a:t>
            </a:r>
          </a:p>
          <a:p>
            <a:r>
              <a:rPr lang="en-US" sz="2400" b="1" dirty="0" smtClean="0"/>
              <a:t>		Stand alone Quality Training for middle skills.</a:t>
            </a:r>
          </a:p>
          <a:p>
            <a:endParaRPr lang="en-US" sz="2400" b="1" dirty="0"/>
          </a:p>
          <a:p>
            <a:endParaRPr lang="en-US" dirty="0"/>
          </a:p>
        </p:txBody>
      </p:sp>
    </p:spTree>
    <p:extLst>
      <p:ext uri="{BB962C8B-B14F-4D97-AF65-F5344CB8AC3E}">
        <p14:creationId xmlns:p14="http://schemas.microsoft.com/office/powerpoint/2010/main" val="15505818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4B5494-0D24-4BAC-989D-898BCA21CF9F}"/>
              </a:ext>
            </a:extLst>
          </p:cNvPr>
          <p:cNvSpPr>
            <a:spLocks noGrp="1"/>
          </p:cNvSpPr>
          <p:nvPr>
            <p:ph type="title"/>
          </p:nvPr>
        </p:nvSpPr>
        <p:spPr>
          <a:xfrm>
            <a:off x="609600" y="274638"/>
            <a:ext cx="10972800" cy="587807"/>
          </a:xfrm>
        </p:spPr>
        <p:txBody>
          <a:bodyPr wrap="square" anchor="ctr">
            <a:noAutofit/>
          </a:bodyPr>
          <a:lstStyle/>
          <a:p>
            <a:r>
              <a:rPr lang="en-US" sz="4000" b="1" dirty="0" smtClean="0">
                <a:latin typeface="+mn-lt"/>
              </a:rPr>
              <a:t>PROGRAM CHALLENGES</a:t>
            </a:r>
            <a:endParaRPr lang="en-US" sz="4000" b="1" dirty="0">
              <a:latin typeface="+mn-lt"/>
            </a:endParaRPr>
          </a:p>
        </p:txBody>
      </p:sp>
      <p:sp>
        <p:nvSpPr>
          <p:cNvPr id="4" name="Content Placeholder 3">
            <a:extLst>
              <a:ext uri="{FF2B5EF4-FFF2-40B4-BE49-F238E27FC236}">
                <a16:creationId xmlns:a16="http://schemas.microsoft.com/office/drawing/2014/main" id="{C91C167A-777E-45C4-BB4E-A7DB01A4F9CE}"/>
              </a:ext>
            </a:extLst>
          </p:cNvPr>
          <p:cNvSpPr>
            <a:spLocks noGrp="1"/>
          </p:cNvSpPr>
          <p:nvPr>
            <p:ph sz="half" idx="1"/>
          </p:nvPr>
        </p:nvSpPr>
        <p:spPr>
          <a:xfrm>
            <a:off x="609600" y="1040303"/>
            <a:ext cx="10083270" cy="4929423"/>
          </a:xfrm>
        </p:spPr>
        <p:txBody>
          <a:bodyPr wrap="square" anchor="t">
            <a:normAutofit fontScale="25000" lnSpcReduction="20000"/>
          </a:bodyPr>
          <a:lstStyle/>
          <a:p>
            <a:pPr marL="0" indent="0">
              <a:buNone/>
            </a:pPr>
            <a:endParaRPr lang="en-US" sz="8000" dirty="0" smtClean="0"/>
          </a:p>
          <a:p>
            <a:pPr marL="0" indent="0">
              <a:buNone/>
            </a:pPr>
            <a:r>
              <a:rPr lang="en-US" sz="8000" dirty="0" smtClean="0"/>
              <a:t>	</a:t>
            </a:r>
            <a:r>
              <a:rPr lang="en-US" sz="9800" b="1" dirty="0" smtClean="0"/>
              <a:t>Funding:</a:t>
            </a:r>
            <a:r>
              <a:rPr lang="en-US" sz="11200" b="1" dirty="0" smtClean="0"/>
              <a:t>	</a:t>
            </a:r>
            <a:r>
              <a:rPr lang="en-US" sz="8000" dirty="0"/>
              <a:t>	</a:t>
            </a:r>
            <a:r>
              <a:rPr lang="en-US" sz="8000" dirty="0" smtClean="0"/>
              <a:t>				</a:t>
            </a:r>
            <a:r>
              <a:rPr lang="en-US" sz="9600" b="1" dirty="0" smtClean="0"/>
              <a:t>Curriculum </a:t>
            </a:r>
            <a:r>
              <a:rPr lang="en-US" sz="9600" b="1" dirty="0"/>
              <a:t>development</a:t>
            </a:r>
          </a:p>
          <a:p>
            <a:pPr marL="0" indent="0">
              <a:buNone/>
            </a:pPr>
            <a:r>
              <a:rPr lang="en-US" sz="9600" b="1" dirty="0" smtClean="0"/>
              <a:t>									Training and Certification Costs</a:t>
            </a:r>
          </a:p>
          <a:p>
            <a:pPr marL="0" indent="0">
              <a:buNone/>
            </a:pPr>
            <a:r>
              <a:rPr lang="en-US" sz="9600" b="1" dirty="0" smtClean="0"/>
              <a:t>									Support Costs</a:t>
            </a:r>
          </a:p>
          <a:p>
            <a:pPr marL="0" indent="0">
              <a:buNone/>
            </a:pPr>
            <a:endParaRPr lang="en-US" sz="9600" b="1" dirty="0" smtClean="0"/>
          </a:p>
          <a:p>
            <a:pPr marL="0" indent="0">
              <a:buNone/>
            </a:pPr>
            <a:r>
              <a:rPr lang="en-US" sz="8800" b="1" dirty="0" smtClean="0"/>
              <a:t>Grant funding (federal and state) has been critical for the development, implementation and sustainability of programming.</a:t>
            </a:r>
          </a:p>
          <a:p>
            <a:pPr marL="0" indent="0">
              <a:buNone/>
            </a:pPr>
            <a:endParaRPr lang="en-US" sz="8000" dirty="0" smtClean="0"/>
          </a:p>
          <a:p>
            <a:pPr marL="0" indent="0">
              <a:buNone/>
            </a:pPr>
            <a:r>
              <a:rPr lang="en-US" sz="8000" dirty="0" smtClean="0"/>
              <a:t>	</a:t>
            </a:r>
            <a:r>
              <a:rPr lang="en-US" sz="9800" b="1" dirty="0" smtClean="0"/>
              <a:t>Identifying Participants:		</a:t>
            </a:r>
            <a:r>
              <a:rPr lang="en-US" sz="9600" b="1" dirty="0" smtClean="0"/>
              <a:t>Recruitment / Assessment</a:t>
            </a:r>
          </a:p>
          <a:p>
            <a:pPr marL="0" indent="0">
              <a:buNone/>
            </a:pPr>
            <a:r>
              <a:rPr lang="en-US" sz="9600" b="1" dirty="0"/>
              <a:t>	</a:t>
            </a:r>
            <a:r>
              <a:rPr lang="en-US" sz="9600" b="1" dirty="0" smtClean="0"/>
              <a:t>								Employment status</a:t>
            </a:r>
          </a:p>
          <a:p>
            <a:pPr marL="0" indent="0">
              <a:buNone/>
            </a:pPr>
            <a:r>
              <a:rPr lang="en-US" sz="9600" b="1" dirty="0"/>
              <a:t>	</a:t>
            </a:r>
            <a:r>
              <a:rPr lang="en-US" sz="9600" b="1" dirty="0" smtClean="0"/>
              <a:t>								High School / Adult Education</a:t>
            </a:r>
          </a:p>
          <a:p>
            <a:pPr marL="0" indent="0">
              <a:buNone/>
            </a:pPr>
            <a:endParaRPr lang="en-US" sz="9600" b="1" dirty="0" smtClean="0"/>
          </a:p>
          <a:p>
            <a:pPr marL="0" indent="0">
              <a:buNone/>
            </a:pPr>
            <a:r>
              <a:rPr lang="en-US" sz="8800" b="1" dirty="0" smtClean="0"/>
              <a:t>Comprehensive approach attempts to develop pathways for participants of all levels.</a:t>
            </a:r>
            <a:r>
              <a:rPr lang="en-US" sz="8800" dirty="0" smtClean="0"/>
              <a:t>	 </a:t>
            </a:r>
            <a:endParaRPr lang="en-US" sz="8800" dirty="0"/>
          </a:p>
        </p:txBody>
      </p:sp>
      <p:sp>
        <p:nvSpPr>
          <p:cNvPr id="5" name="Slide Number Placeholder 4"/>
          <p:cNvSpPr>
            <a:spLocks noGrp="1"/>
          </p:cNvSpPr>
          <p:nvPr>
            <p:ph type="sldNum" sz="quarter" idx="12"/>
          </p:nvPr>
        </p:nvSpPr>
        <p:spPr>
          <a:xfrm>
            <a:off x="8737600" y="6356387"/>
            <a:ext cx="2844800" cy="365125"/>
          </a:xfrm>
        </p:spPr>
        <p:txBody>
          <a:bodyPr wrap="square" anchor="ctr">
            <a:normAutofit/>
          </a:bodyPr>
          <a:lstStyle/>
          <a:p>
            <a:pPr marL="0" marR="0" lvl="0" indent="0" defTabSz="914400" rtl="0" eaLnBrk="1" fontAlgn="auto" latinLnBrk="0" hangingPunct="1">
              <a:spcBef>
                <a:spcPts val="0"/>
              </a:spcBef>
              <a:spcAft>
                <a:spcPts val="600"/>
              </a:spcAft>
              <a:buClrTx/>
              <a:buSzTx/>
              <a:buFontTx/>
              <a:buNone/>
              <a:tabLst/>
              <a:defRPr/>
            </a:pPr>
            <a:fld id="{4285A03E-DDC8-468C-A3ED-115F0A77089C}" type="slidenum">
              <a:rPr kumimoji="0" lang="en-US" altLang="en-US" b="0" i="0" u="none" strike="noStrike" kern="1200" cap="none" spc="0" normalizeH="0" baseline="0" noProof="0">
                <a:ln>
                  <a:noFill/>
                </a:ln>
                <a:effectLst/>
                <a:uLnTx/>
                <a:uFillTx/>
              </a:rPr>
              <a:pPr marL="0" marR="0" lvl="0" indent="0" defTabSz="914400" rtl="0" eaLnBrk="1" fontAlgn="auto" latinLnBrk="0" hangingPunct="1">
                <a:spcBef>
                  <a:spcPts val="0"/>
                </a:spcBef>
                <a:spcAft>
                  <a:spcPts val="600"/>
                </a:spcAft>
                <a:buClrTx/>
                <a:buSzTx/>
                <a:buFontTx/>
                <a:buNone/>
                <a:tabLst/>
                <a:defRPr/>
              </a:pPr>
              <a:t>6</a:t>
            </a:fld>
            <a:endParaRPr kumimoji="0" lang="en-US" altLang="en-US" b="0" i="0" u="none" strike="noStrike" kern="1200" cap="none" spc="0" normalizeH="0" baseline="0" noProof="0">
              <a:ln>
                <a:noFill/>
              </a:ln>
              <a:effectLst/>
              <a:uLnTx/>
              <a:uFillTx/>
            </a:endParaRPr>
          </a:p>
        </p:txBody>
      </p:sp>
    </p:spTree>
    <p:custDataLst>
      <p:tags r:id="rId1"/>
    </p:custDataLst>
    <p:extLst>
      <p:ext uri="{BB962C8B-B14F-4D97-AF65-F5344CB8AC3E}">
        <p14:creationId xmlns:p14="http://schemas.microsoft.com/office/powerpoint/2010/main" val="39092582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4B5494-0D24-4BAC-989D-898BCA21CF9F}"/>
              </a:ext>
            </a:extLst>
          </p:cNvPr>
          <p:cNvSpPr>
            <a:spLocks noGrp="1"/>
          </p:cNvSpPr>
          <p:nvPr>
            <p:ph type="title"/>
          </p:nvPr>
        </p:nvSpPr>
        <p:spPr>
          <a:xfrm>
            <a:off x="609600" y="274638"/>
            <a:ext cx="10972800" cy="587807"/>
          </a:xfrm>
        </p:spPr>
        <p:txBody>
          <a:bodyPr wrap="square" anchor="ctr">
            <a:noAutofit/>
          </a:bodyPr>
          <a:lstStyle/>
          <a:p>
            <a:r>
              <a:rPr lang="en-US" sz="4000" b="1" dirty="0" smtClean="0">
                <a:latin typeface="+mn-lt"/>
              </a:rPr>
              <a:t>PROGRAM CHALLENGES</a:t>
            </a:r>
            <a:endParaRPr lang="en-US" sz="4000" b="1" dirty="0">
              <a:latin typeface="+mn-lt"/>
            </a:endParaRPr>
          </a:p>
        </p:txBody>
      </p:sp>
      <p:sp>
        <p:nvSpPr>
          <p:cNvPr id="4" name="Content Placeholder 3">
            <a:extLst>
              <a:ext uri="{FF2B5EF4-FFF2-40B4-BE49-F238E27FC236}">
                <a16:creationId xmlns:a16="http://schemas.microsoft.com/office/drawing/2014/main" id="{C91C167A-777E-45C4-BB4E-A7DB01A4F9CE}"/>
              </a:ext>
            </a:extLst>
          </p:cNvPr>
          <p:cNvSpPr>
            <a:spLocks noGrp="1"/>
          </p:cNvSpPr>
          <p:nvPr>
            <p:ph sz="half" idx="1"/>
          </p:nvPr>
        </p:nvSpPr>
        <p:spPr>
          <a:xfrm>
            <a:off x="609600" y="1040303"/>
            <a:ext cx="10728960" cy="5316084"/>
          </a:xfrm>
        </p:spPr>
        <p:txBody>
          <a:bodyPr wrap="square" anchor="t">
            <a:normAutofit/>
          </a:bodyPr>
          <a:lstStyle/>
          <a:p>
            <a:pPr marL="0" indent="0">
              <a:spcBef>
                <a:spcPts val="0"/>
              </a:spcBef>
              <a:buNone/>
            </a:pPr>
            <a:r>
              <a:rPr lang="en-US" sz="2400" dirty="0"/>
              <a:t>	</a:t>
            </a:r>
            <a:r>
              <a:rPr lang="en-US" sz="2400" dirty="0" smtClean="0"/>
              <a:t>							</a:t>
            </a:r>
          </a:p>
          <a:p>
            <a:pPr marL="0" indent="0">
              <a:spcBef>
                <a:spcPts val="0"/>
              </a:spcBef>
              <a:buNone/>
            </a:pPr>
            <a:r>
              <a:rPr lang="en-US" sz="2400" dirty="0" smtClean="0"/>
              <a:t>	</a:t>
            </a:r>
            <a:r>
              <a:rPr lang="en-US" sz="3200" b="1" dirty="0" smtClean="0"/>
              <a:t>Training Logistics</a:t>
            </a:r>
            <a:r>
              <a:rPr lang="en-US" sz="2400" b="1" dirty="0" smtClean="0"/>
              <a:t>:		</a:t>
            </a:r>
            <a:r>
              <a:rPr lang="en-US" b="1" dirty="0" smtClean="0"/>
              <a:t>Scheduling challenges</a:t>
            </a:r>
          </a:p>
          <a:p>
            <a:pPr marL="0" indent="0">
              <a:spcBef>
                <a:spcPts val="0"/>
              </a:spcBef>
              <a:buNone/>
            </a:pPr>
            <a:r>
              <a:rPr lang="en-US" b="1" dirty="0"/>
              <a:t>	</a:t>
            </a:r>
            <a:r>
              <a:rPr lang="en-US" b="1" dirty="0" smtClean="0"/>
              <a:t>								Instructor availability</a:t>
            </a:r>
          </a:p>
          <a:p>
            <a:pPr marL="0" indent="0">
              <a:spcBef>
                <a:spcPts val="0"/>
              </a:spcBef>
              <a:buNone/>
            </a:pPr>
            <a:endParaRPr lang="en-US" b="1" dirty="0" smtClean="0"/>
          </a:p>
          <a:p>
            <a:pPr marL="0" indent="0">
              <a:spcBef>
                <a:spcPts val="0"/>
              </a:spcBef>
              <a:buNone/>
            </a:pPr>
            <a:r>
              <a:rPr lang="en-US" sz="2400" b="1" u="sng" dirty="0" smtClean="0"/>
              <a:t>Flexibility in scheduling is the key (time, format, location)</a:t>
            </a:r>
          </a:p>
          <a:p>
            <a:pPr marL="0" indent="0">
              <a:spcBef>
                <a:spcPts val="0"/>
              </a:spcBef>
              <a:buNone/>
            </a:pPr>
            <a:endParaRPr lang="en-US" sz="2400" b="1" dirty="0" smtClean="0"/>
          </a:p>
          <a:p>
            <a:pPr marL="0" indent="0">
              <a:spcBef>
                <a:spcPts val="0"/>
              </a:spcBef>
              <a:buNone/>
            </a:pPr>
            <a:r>
              <a:rPr lang="en-US" sz="2400" b="1" dirty="0"/>
              <a:t>	</a:t>
            </a:r>
            <a:r>
              <a:rPr lang="en-US" sz="3200" b="1" dirty="0" smtClean="0"/>
              <a:t>Job Placement:</a:t>
            </a:r>
            <a:r>
              <a:rPr lang="en-US" sz="2400" b="1" dirty="0" smtClean="0"/>
              <a:t>			</a:t>
            </a:r>
            <a:r>
              <a:rPr lang="en-US" b="1" dirty="0" smtClean="0"/>
              <a:t>Employer/ Workforce System partnerships</a:t>
            </a:r>
          </a:p>
          <a:p>
            <a:pPr marL="457200" lvl="1" indent="0">
              <a:spcBef>
                <a:spcPts val="0"/>
              </a:spcBef>
              <a:buNone/>
            </a:pPr>
            <a:r>
              <a:rPr lang="en-US" sz="2800" b="1" dirty="0"/>
              <a:t>	</a:t>
            </a:r>
            <a:r>
              <a:rPr lang="en-US" sz="2800" b="1" dirty="0" smtClean="0"/>
              <a:t>							Work-Based-Learning Opportunities</a:t>
            </a:r>
          </a:p>
          <a:p>
            <a:pPr marL="457200" lvl="1" indent="0">
              <a:spcBef>
                <a:spcPts val="0"/>
              </a:spcBef>
              <a:buNone/>
            </a:pPr>
            <a:r>
              <a:rPr lang="en-US" sz="2800" b="1" dirty="0"/>
              <a:t>	</a:t>
            </a:r>
            <a:r>
              <a:rPr lang="en-US" sz="2800" b="1" dirty="0" smtClean="0"/>
              <a:t>								</a:t>
            </a:r>
            <a:r>
              <a:rPr lang="en-US" b="1" dirty="0" smtClean="0"/>
              <a:t>Internships / Job Shadowing</a:t>
            </a:r>
          </a:p>
          <a:p>
            <a:pPr marL="457200" lvl="1" indent="0">
              <a:spcBef>
                <a:spcPts val="0"/>
              </a:spcBef>
              <a:buNone/>
            </a:pPr>
            <a:r>
              <a:rPr lang="en-US" b="1" dirty="0"/>
              <a:t>	</a:t>
            </a:r>
            <a:r>
              <a:rPr lang="en-US" b="1" dirty="0" smtClean="0"/>
              <a:t>								Registered apprenticeships</a:t>
            </a:r>
            <a:r>
              <a:rPr lang="en-US" sz="3800" b="1" dirty="0" smtClean="0"/>
              <a:t>	</a:t>
            </a:r>
            <a:endParaRPr lang="en-US" sz="3800" b="1" dirty="0"/>
          </a:p>
          <a:p>
            <a:pPr marL="0" indent="0">
              <a:buNone/>
            </a:pPr>
            <a:r>
              <a:rPr lang="en-US" sz="2400" b="1" u="sng" dirty="0" smtClean="0"/>
              <a:t>Regular communication with employers is essential.</a:t>
            </a:r>
            <a:endParaRPr lang="en-US" sz="2400" b="1" u="sng" dirty="0"/>
          </a:p>
        </p:txBody>
      </p:sp>
      <p:sp>
        <p:nvSpPr>
          <p:cNvPr id="5" name="Slide Number Placeholder 4"/>
          <p:cNvSpPr>
            <a:spLocks noGrp="1"/>
          </p:cNvSpPr>
          <p:nvPr>
            <p:ph type="sldNum" sz="quarter" idx="12"/>
          </p:nvPr>
        </p:nvSpPr>
        <p:spPr>
          <a:xfrm>
            <a:off x="8737600" y="6356387"/>
            <a:ext cx="2844800" cy="365125"/>
          </a:xfrm>
        </p:spPr>
        <p:txBody>
          <a:bodyPr wrap="square" anchor="ctr">
            <a:normAutofit/>
          </a:bodyPr>
          <a:lstStyle/>
          <a:p>
            <a:pPr marL="0" marR="0" lvl="0" indent="0" defTabSz="914400" rtl="0" eaLnBrk="1" fontAlgn="auto" latinLnBrk="0" hangingPunct="1">
              <a:spcBef>
                <a:spcPts val="0"/>
              </a:spcBef>
              <a:spcAft>
                <a:spcPts val="600"/>
              </a:spcAft>
              <a:buClrTx/>
              <a:buSzTx/>
              <a:buFontTx/>
              <a:buNone/>
              <a:tabLst/>
              <a:defRPr/>
            </a:pPr>
            <a:fld id="{4285A03E-DDC8-468C-A3ED-115F0A77089C}" type="slidenum">
              <a:rPr kumimoji="0" lang="en-US" altLang="en-US" b="0" i="0" u="none" strike="noStrike" kern="1200" cap="none" spc="0" normalizeH="0" baseline="0" noProof="0">
                <a:ln>
                  <a:noFill/>
                </a:ln>
                <a:effectLst/>
                <a:uLnTx/>
                <a:uFillTx/>
              </a:rPr>
              <a:pPr marL="0" marR="0" lvl="0" indent="0" defTabSz="914400" rtl="0" eaLnBrk="1" fontAlgn="auto" latinLnBrk="0" hangingPunct="1">
                <a:spcBef>
                  <a:spcPts val="0"/>
                </a:spcBef>
                <a:spcAft>
                  <a:spcPts val="600"/>
                </a:spcAft>
                <a:buClrTx/>
                <a:buSzTx/>
                <a:buFontTx/>
                <a:buNone/>
                <a:tabLst/>
                <a:defRPr/>
              </a:pPr>
              <a:t>7</a:t>
            </a:fld>
            <a:endParaRPr kumimoji="0" lang="en-US" altLang="en-US" b="0" i="0" u="none" strike="noStrike" kern="1200" cap="none" spc="0" normalizeH="0" baseline="0" noProof="0">
              <a:ln>
                <a:noFill/>
              </a:ln>
              <a:effectLst/>
              <a:uLnTx/>
              <a:uFillTx/>
            </a:endParaRPr>
          </a:p>
        </p:txBody>
      </p:sp>
    </p:spTree>
    <p:custDataLst>
      <p:tags r:id="rId1"/>
    </p:custDataLst>
    <p:extLst>
      <p:ext uri="{BB962C8B-B14F-4D97-AF65-F5344CB8AC3E}">
        <p14:creationId xmlns:p14="http://schemas.microsoft.com/office/powerpoint/2010/main" val="18335719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EC3AD87F-5432-4876-AD16-2BEFF55AEF90}" type="slidenum">
              <a:rPr lang="en-US" altLang="en-US" smtClean="0"/>
              <a:pPr>
                <a:defRPr/>
              </a:pPr>
              <a:t>8</a:t>
            </a:fld>
            <a:endParaRPr lang="en-US" altLang="en-US"/>
          </a:p>
        </p:txBody>
      </p:sp>
      <p:sp>
        <p:nvSpPr>
          <p:cNvPr id="3" name="Title 2"/>
          <p:cNvSpPr>
            <a:spLocks noGrp="1"/>
          </p:cNvSpPr>
          <p:nvPr>
            <p:ph type="title" idx="4294967295"/>
          </p:nvPr>
        </p:nvSpPr>
        <p:spPr>
          <a:xfrm>
            <a:off x="0" y="274638"/>
            <a:ext cx="10972800" cy="705076"/>
          </a:xfrm>
        </p:spPr>
        <p:txBody>
          <a:bodyPr/>
          <a:lstStyle/>
          <a:p>
            <a:r>
              <a:rPr lang="en-US" dirty="0" smtClean="0"/>
              <a:t>Workforce Development Programs at MWCC</a:t>
            </a:r>
            <a:endParaRPr lang="en-US" dirty="0"/>
          </a:p>
        </p:txBody>
      </p:sp>
      <p:sp>
        <p:nvSpPr>
          <p:cNvPr id="4" name="Content Placeholder 3"/>
          <p:cNvSpPr>
            <a:spLocks noGrp="1"/>
          </p:cNvSpPr>
          <p:nvPr>
            <p:ph idx="4294967295"/>
          </p:nvPr>
        </p:nvSpPr>
        <p:spPr>
          <a:xfrm>
            <a:off x="0" y="1309255"/>
            <a:ext cx="10972800" cy="5237018"/>
          </a:xfrm>
        </p:spPr>
        <p:txBody>
          <a:bodyPr/>
          <a:lstStyle/>
          <a:p>
            <a:pPr marL="0" indent="0">
              <a:buNone/>
            </a:pPr>
            <a:r>
              <a:rPr lang="en-US" dirty="0" smtClean="0"/>
              <a:t>      </a:t>
            </a:r>
            <a:r>
              <a:rPr lang="en-US" b="1" dirty="0" smtClean="0"/>
              <a:t>Quality Training as part of comprehensive programs include:</a:t>
            </a:r>
          </a:p>
          <a:p>
            <a:pPr marL="0" indent="0">
              <a:buNone/>
            </a:pPr>
            <a:endParaRPr lang="en-US" b="1" dirty="0" smtClean="0"/>
          </a:p>
          <a:p>
            <a:pPr lvl="1">
              <a:buFont typeface="Wingdings" panose="05000000000000000000" pitchFamily="2" charset="2"/>
              <a:buChar char="§"/>
            </a:pPr>
            <a:r>
              <a:rPr lang="en-US" sz="2400" b="1" dirty="0" err="1" smtClean="0"/>
              <a:t>Biomanufacturing</a:t>
            </a:r>
            <a:r>
              <a:rPr lang="en-US" sz="2400" b="1" dirty="0" smtClean="0"/>
              <a:t> Workforce Training Program (DOL)</a:t>
            </a:r>
          </a:p>
          <a:p>
            <a:pPr lvl="2"/>
            <a:r>
              <a:rPr lang="en-US" b="1" dirty="0" smtClean="0"/>
              <a:t>Quality Training as part of 220-hour program co-developed with Bristol Myers Squibb.</a:t>
            </a:r>
          </a:p>
          <a:p>
            <a:pPr lvl="2"/>
            <a:endParaRPr lang="en-US" sz="1800" dirty="0" smtClean="0"/>
          </a:p>
          <a:p>
            <a:pPr lvl="1">
              <a:buFont typeface="Wingdings" panose="05000000000000000000" pitchFamily="2" charset="2"/>
              <a:buChar char="§"/>
            </a:pPr>
            <a:r>
              <a:rPr lang="en-US" sz="2400" b="1" dirty="0" smtClean="0"/>
              <a:t>Industry Readiness Training: Advanced Manufacturing Training (DOL)</a:t>
            </a:r>
          </a:p>
          <a:p>
            <a:pPr lvl="2">
              <a:buFont typeface="Arial" panose="020B0604020202020204" pitchFamily="34" charset="0"/>
              <a:buChar char="•"/>
            </a:pPr>
            <a:r>
              <a:rPr lang="en-US" b="1" dirty="0" smtClean="0"/>
              <a:t>Entry-level Job Training</a:t>
            </a:r>
          </a:p>
          <a:p>
            <a:pPr lvl="2">
              <a:buFont typeface="Arial" panose="020B0604020202020204" pitchFamily="34" charset="0"/>
              <a:buChar char="•"/>
            </a:pPr>
            <a:r>
              <a:rPr lang="en-US" b="1" dirty="0" smtClean="0"/>
              <a:t>Created as 15 – 20 hours of 160 hour program.</a:t>
            </a:r>
          </a:p>
          <a:p>
            <a:pPr lvl="2">
              <a:buFont typeface="Arial" panose="020B0604020202020204" pitchFamily="34" charset="0"/>
              <a:buChar char="•"/>
            </a:pPr>
            <a:r>
              <a:rPr lang="en-US" b="1" dirty="0" smtClean="0"/>
              <a:t>Led to development of stand-alone higher level training (Quality Systems Training).</a:t>
            </a:r>
          </a:p>
          <a:p>
            <a:pPr marL="914400" lvl="2" indent="0">
              <a:buNone/>
            </a:pPr>
            <a:endParaRPr lang="en-US" sz="1800" b="1" dirty="0"/>
          </a:p>
          <a:p>
            <a:pPr marL="914400" lvl="2" indent="0">
              <a:buNone/>
            </a:pPr>
            <a:endParaRPr lang="en-US" sz="1800" dirty="0" smtClean="0"/>
          </a:p>
          <a:p>
            <a:pPr lvl="4">
              <a:buFont typeface="Arial" panose="020B0604020202020204" pitchFamily="34" charset="0"/>
              <a:buChar char="•"/>
            </a:pPr>
            <a:endParaRPr lang="en-US" sz="1200" dirty="0" smtClean="0"/>
          </a:p>
        </p:txBody>
      </p:sp>
    </p:spTree>
    <p:extLst>
      <p:ext uri="{BB962C8B-B14F-4D97-AF65-F5344CB8AC3E}">
        <p14:creationId xmlns:p14="http://schemas.microsoft.com/office/powerpoint/2010/main" val="18628295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4B5494-0D24-4BAC-989D-898BCA21CF9F}"/>
              </a:ext>
            </a:extLst>
          </p:cNvPr>
          <p:cNvSpPr>
            <a:spLocks noGrp="1"/>
          </p:cNvSpPr>
          <p:nvPr>
            <p:ph type="title"/>
          </p:nvPr>
        </p:nvSpPr>
        <p:spPr>
          <a:xfrm>
            <a:off x="609600" y="274638"/>
            <a:ext cx="10972800" cy="731202"/>
          </a:xfrm>
        </p:spPr>
        <p:txBody>
          <a:bodyPr wrap="square" anchor="ctr">
            <a:normAutofit fontScale="90000"/>
          </a:bodyPr>
          <a:lstStyle/>
          <a:p>
            <a:r>
              <a:rPr lang="en-US" b="1" dirty="0">
                <a:latin typeface="+mn-lt"/>
              </a:rPr>
              <a:t/>
            </a:r>
            <a:br>
              <a:rPr lang="en-US" b="1" dirty="0">
                <a:latin typeface="+mn-lt"/>
              </a:rPr>
            </a:br>
            <a:r>
              <a:rPr lang="en-US" b="1" dirty="0" smtClean="0">
                <a:latin typeface="+mn-lt"/>
              </a:rPr>
              <a:t>Stand-Alone </a:t>
            </a:r>
            <a:r>
              <a:rPr lang="en-US" b="1" dirty="0">
                <a:latin typeface="+mn-lt"/>
              </a:rPr>
              <a:t>quality Training</a:t>
            </a:r>
          </a:p>
        </p:txBody>
      </p:sp>
      <p:sp>
        <p:nvSpPr>
          <p:cNvPr id="4" name="Content Placeholder 3">
            <a:extLst>
              <a:ext uri="{FF2B5EF4-FFF2-40B4-BE49-F238E27FC236}">
                <a16:creationId xmlns:a16="http://schemas.microsoft.com/office/drawing/2014/main" id="{C91C167A-777E-45C4-BB4E-A7DB01A4F9CE}"/>
              </a:ext>
            </a:extLst>
          </p:cNvPr>
          <p:cNvSpPr>
            <a:spLocks noGrp="1"/>
          </p:cNvSpPr>
          <p:nvPr>
            <p:ph sz="half" idx="1"/>
          </p:nvPr>
        </p:nvSpPr>
        <p:spPr>
          <a:xfrm>
            <a:off x="1005840" y="1306286"/>
            <a:ext cx="9823269" cy="4859383"/>
          </a:xfrm>
        </p:spPr>
        <p:txBody>
          <a:bodyPr wrap="square" anchor="t">
            <a:normAutofit fontScale="92500" lnSpcReduction="10000"/>
          </a:bodyPr>
          <a:lstStyle/>
          <a:p>
            <a:pPr marL="0" indent="0">
              <a:buNone/>
            </a:pPr>
            <a:r>
              <a:rPr lang="en-US" b="1" dirty="0" smtClean="0"/>
              <a:t>Guided by American Society for Quality certifications as Industry-Recognized Standard.  MWCC coordinated ASQ examination on site following program and review.</a:t>
            </a:r>
          </a:p>
          <a:p>
            <a:pPr marL="0" indent="0">
              <a:buNone/>
            </a:pPr>
            <a:endParaRPr lang="en-US" b="1" dirty="0" smtClean="0"/>
          </a:p>
          <a:p>
            <a:r>
              <a:rPr lang="en-US" sz="2600" b="1" dirty="0" smtClean="0"/>
              <a:t>Quality Systems Training:	40- hour training geared towards Certified Quality Process Associate.</a:t>
            </a:r>
          </a:p>
          <a:p>
            <a:r>
              <a:rPr lang="en-US" sz="2600" b="1" dirty="0" smtClean="0"/>
              <a:t>Quality Technician Training:  100 to 140-hour training programs geared to support appropriate certification based on prior knowledge and experience.</a:t>
            </a:r>
          </a:p>
          <a:p>
            <a:r>
              <a:rPr lang="en-US" sz="2600" b="1" dirty="0" smtClean="0"/>
              <a:t>Quality </a:t>
            </a:r>
            <a:r>
              <a:rPr lang="en-US" sz="2600" b="1" dirty="0"/>
              <a:t>Yellow Belt </a:t>
            </a:r>
            <a:r>
              <a:rPr lang="en-US" sz="2600" b="1" dirty="0" smtClean="0"/>
              <a:t>Training:  Focus of DOL-funded </a:t>
            </a:r>
            <a:r>
              <a:rPr lang="en-US" sz="2600" b="1" dirty="0" err="1" smtClean="0"/>
              <a:t>TechHire</a:t>
            </a:r>
            <a:r>
              <a:rPr lang="en-US" sz="2600" b="1" dirty="0" smtClean="0"/>
              <a:t> program aimed at young adults (17-29).</a:t>
            </a:r>
          </a:p>
          <a:p>
            <a:pPr lvl="1"/>
            <a:r>
              <a:rPr lang="en-US" b="1" dirty="0" smtClean="0"/>
              <a:t>Enabled students to seek Green Belt if prior experience suitable</a:t>
            </a:r>
            <a:r>
              <a:rPr lang="en-US" dirty="0" smtClean="0"/>
              <a:t>.</a:t>
            </a:r>
            <a:endParaRPr lang="en-US" dirty="0"/>
          </a:p>
        </p:txBody>
      </p:sp>
      <p:sp>
        <p:nvSpPr>
          <p:cNvPr id="5" name="Slide Number Placeholder 4"/>
          <p:cNvSpPr>
            <a:spLocks noGrp="1"/>
          </p:cNvSpPr>
          <p:nvPr>
            <p:ph type="sldNum" sz="quarter" idx="12"/>
          </p:nvPr>
        </p:nvSpPr>
        <p:spPr>
          <a:xfrm>
            <a:off x="8737600" y="6356387"/>
            <a:ext cx="2844800" cy="365125"/>
          </a:xfrm>
        </p:spPr>
        <p:txBody>
          <a:bodyPr wrap="square" anchor="ctr">
            <a:normAutofit/>
          </a:bodyPr>
          <a:lstStyle/>
          <a:p>
            <a:pPr marL="0" marR="0" lvl="0" indent="0" defTabSz="914400" rtl="0" eaLnBrk="1" fontAlgn="auto" latinLnBrk="0" hangingPunct="1">
              <a:spcBef>
                <a:spcPts val="0"/>
              </a:spcBef>
              <a:spcAft>
                <a:spcPts val="600"/>
              </a:spcAft>
              <a:buClrTx/>
              <a:buSzTx/>
              <a:buFontTx/>
              <a:buNone/>
              <a:tabLst/>
              <a:defRPr/>
            </a:pPr>
            <a:fld id="{4285A03E-DDC8-468C-A3ED-115F0A77089C}" type="slidenum">
              <a:rPr kumimoji="0" lang="en-US" altLang="en-US" b="0" i="0" u="none" strike="noStrike" kern="1200" cap="none" spc="0" normalizeH="0" baseline="0" noProof="0">
                <a:ln>
                  <a:noFill/>
                </a:ln>
                <a:effectLst/>
                <a:uLnTx/>
                <a:uFillTx/>
              </a:rPr>
              <a:pPr marL="0" marR="0" lvl="0" indent="0" defTabSz="914400" rtl="0" eaLnBrk="1" fontAlgn="auto" latinLnBrk="0" hangingPunct="1">
                <a:spcBef>
                  <a:spcPts val="0"/>
                </a:spcBef>
                <a:spcAft>
                  <a:spcPts val="600"/>
                </a:spcAft>
                <a:buClrTx/>
                <a:buSzTx/>
                <a:buFontTx/>
                <a:buNone/>
                <a:tabLst/>
                <a:defRPr/>
              </a:pPr>
              <a:t>9</a:t>
            </a:fld>
            <a:endParaRPr kumimoji="0" lang="en-US" altLang="en-US" b="0" i="0" u="none" strike="noStrike" kern="1200" cap="none" spc="0" normalizeH="0" baseline="0" noProof="0">
              <a:ln>
                <a:noFill/>
              </a:ln>
              <a:effectLst/>
              <a:uLnTx/>
              <a:uFillTx/>
            </a:endParaRPr>
          </a:p>
        </p:txBody>
      </p:sp>
    </p:spTree>
    <p:custDataLst>
      <p:tags r:id="rId1"/>
    </p:custDataLst>
    <p:extLst>
      <p:ext uri="{BB962C8B-B14F-4D97-AF65-F5344CB8AC3E}">
        <p14:creationId xmlns:p14="http://schemas.microsoft.com/office/powerpoint/2010/main" val="35262524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4.4|2.9"/>
</p:tagLst>
</file>

<file path=ppt/tags/tag10.xml><?xml version="1.0" encoding="utf-8"?>
<p:tagLst xmlns:a="http://schemas.openxmlformats.org/drawingml/2006/main" xmlns:r="http://schemas.openxmlformats.org/officeDocument/2006/relationships" xmlns:p="http://schemas.openxmlformats.org/presentationml/2006/main">
  <p:tag name="TIMING" val="|4.4|2.9"/>
</p:tagLst>
</file>

<file path=ppt/tags/tag11.xml><?xml version="1.0" encoding="utf-8"?>
<p:tagLst xmlns:a="http://schemas.openxmlformats.org/drawingml/2006/main" xmlns:r="http://schemas.openxmlformats.org/officeDocument/2006/relationships" xmlns:p="http://schemas.openxmlformats.org/presentationml/2006/main">
  <p:tag name="TIMING" val="|4.4|2.9"/>
</p:tagLst>
</file>

<file path=ppt/tags/tag2.xml><?xml version="1.0" encoding="utf-8"?>
<p:tagLst xmlns:a="http://schemas.openxmlformats.org/drawingml/2006/main" xmlns:r="http://schemas.openxmlformats.org/officeDocument/2006/relationships" xmlns:p="http://schemas.openxmlformats.org/presentationml/2006/main">
  <p:tag name="TIMING" val="|4.4|2.9"/>
</p:tagLst>
</file>

<file path=ppt/tags/tag3.xml><?xml version="1.0" encoding="utf-8"?>
<p:tagLst xmlns:a="http://schemas.openxmlformats.org/drawingml/2006/main" xmlns:r="http://schemas.openxmlformats.org/officeDocument/2006/relationships" xmlns:p="http://schemas.openxmlformats.org/presentationml/2006/main">
  <p:tag name="TIMING" val="|4.4|2.9"/>
</p:tagLst>
</file>

<file path=ppt/tags/tag4.xml><?xml version="1.0" encoding="utf-8"?>
<p:tagLst xmlns:a="http://schemas.openxmlformats.org/drawingml/2006/main" xmlns:r="http://schemas.openxmlformats.org/officeDocument/2006/relationships" xmlns:p="http://schemas.openxmlformats.org/presentationml/2006/main">
  <p:tag name="TIMING" val="|4.4|2.9"/>
</p:tagLst>
</file>

<file path=ppt/tags/tag5.xml><?xml version="1.0" encoding="utf-8"?>
<p:tagLst xmlns:a="http://schemas.openxmlformats.org/drawingml/2006/main" xmlns:r="http://schemas.openxmlformats.org/officeDocument/2006/relationships" xmlns:p="http://schemas.openxmlformats.org/presentationml/2006/main">
  <p:tag name="TIMING" val="|4.4|2.9"/>
</p:tagLst>
</file>

<file path=ppt/tags/tag6.xml><?xml version="1.0" encoding="utf-8"?>
<p:tagLst xmlns:a="http://schemas.openxmlformats.org/drawingml/2006/main" xmlns:r="http://schemas.openxmlformats.org/officeDocument/2006/relationships" xmlns:p="http://schemas.openxmlformats.org/presentationml/2006/main">
  <p:tag name="TIMING" val="|4.4|2.9"/>
</p:tagLst>
</file>

<file path=ppt/tags/tag7.xml><?xml version="1.0" encoding="utf-8"?>
<p:tagLst xmlns:a="http://schemas.openxmlformats.org/drawingml/2006/main" xmlns:r="http://schemas.openxmlformats.org/officeDocument/2006/relationships" xmlns:p="http://schemas.openxmlformats.org/presentationml/2006/main">
  <p:tag name="TIMING" val="|4.4|2.9"/>
</p:tagLst>
</file>

<file path=ppt/tags/tag8.xml><?xml version="1.0" encoding="utf-8"?>
<p:tagLst xmlns:a="http://schemas.openxmlformats.org/drawingml/2006/main" xmlns:r="http://schemas.openxmlformats.org/officeDocument/2006/relationships" xmlns:p="http://schemas.openxmlformats.org/presentationml/2006/main">
  <p:tag name="TIMING" val="|4.4|2.9"/>
</p:tagLst>
</file>

<file path=ppt/tags/tag9.xml><?xml version="1.0" encoding="utf-8"?>
<p:tagLst xmlns:a="http://schemas.openxmlformats.org/drawingml/2006/main" xmlns:r="http://schemas.openxmlformats.org/officeDocument/2006/relationships" xmlns:p="http://schemas.openxmlformats.org/presentationml/2006/main">
  <p:tag name="TIMING" val="|4.4|2.9"/>
</p:tagLst>
</file>

<file path=ppt/theme/theme1.xml><?xml version="1.0" encoding="utf-8"?>
<a:theme xmlns:a="http://schemas.openxmlformats.org/drawingml/2006/main" name="7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AD25DA7EFABEF439271A3FD99786188" ma:contentTypeVersion="14" ma:contentTypeDescription="Create a new document." ma:contentTypeScope="" ma:versionID="83f5729b119d806f3c9f0b5b27ae4897">
  <xsd:schema xmlns:xsd="http://www.w3.org/2001/XMLSchema" xmlns:xs="http://www.w3.org/2001/XMLSchema" xmlns:p="http://schemas.microsoft.com/office/2006/metadata/properties" xmlns:ns2="9d708fe1-499a-404b-8760-7fadc8efcb04" xmlns:ns3="0ea9a507-3a85-4b04-86ce-1835e911386e" targetNamespace="http://schemas.microsoft.com/office/2006/metadata/properties" ma:root="true" ma:fieldsID="5f94c4f7a8e175909b42d24fc7561050" ns2:_="" ns3:_="">
    <xsd:import namespace="9d708fe1-499a-404b-8760-7fadc8efcb04"/>
    <xsd:import namespace="0ea9a507-3a85-4b04-86ce-1835e911386e"/>
    <xsd:element name="properties">
      <xsd:complexType>
        <xsd:sequence>
          <xsd:element name="documentManagement">
            <xsd:complexType>
              <xsd:all>
                <xsd:element ref="ns2:MediaServiceMetadata" minOccurs="0"/>
                <xsd:element ref="ns2:MediaServiceFastMetadata" minOccurs="0"/>
                <xsd:element ref="ns2:_Flow_SignoffStatus" minOccurs="0"/>
                <xsd:element ref="ns2:MediaServiceDateTaken" minOccurs="0"/>
                <xsd:element ref="ns2:MediaServiceAutoTags" minOccurs="0"/>
                <xsd:element ref="ns2:MediaServiceLocation" minOccurs="0"/>
                <xsd:element ref="ns2:MediaServiceGenerationTime" minOccurs="0"/>
                <xsd:element ref="ns2:MediaServiceEventHashCode" minOccurs="0"/>
                <xsd:element ref="ns2:MediaServiceOCR" minOccurs="0"/>
                <xsd:element ref="ns2:MediaServiceAutoKeyPoints" minOccurs="0"/>
                <xsd:element ref="ns2:MediaServiceKeyPoints" minOccurs="0"/>
                <xsd:element ref="ns3:SharedWithUsers" minOccurs="0"/>
                <xsd:element ref="ns3:SharedWithDetail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d708fe1-499a-404b-8760-7fadc8efcb0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_Flow_SignoffStatus" ma:index="10" nillable="true" ma:displayName="Sign-off status" ma:internalName="Sign_x002d_off_x0020_status">
      <xsd:simpleType>
        <xsd:restriction base="dms:Text"/>
      </xsd:simpleType>
    </xsd:element>
    <xsd:element name="MediaServiceDateTaken" ma:index="11" nillable="true" ma:displayName="MediaServiceDateTaken" ma:hidden="true" ma:internalName="MediaServiceDateTaken" ma:readOnly="true">
      <xsd:simpleType>
        <xsd:restriction base="dms:Text"/>
      </xsd:simpleType>
    </xsd:element>
    <xsd:element name="MediaServiceAutoTags" ma:index="12" nillable="true" ma:displayName="Tags" ma:internalName="MediaServiceAutoTags"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ea9a507-3a85-4b04-86ce-1835e911386e"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Flow_SignoffStatus xmlns="9d708fe1-499a-404b-8760-7fadc8efcb04" xsi:nil="true"/>
  </documentManagement>
</p:properties>
</file>

<file path=customXml/itemProps1.xml><?xml version="1.0" encoding="utf-8"?>
<ds:datastoreItem xmlns:ds="http://schemas.openxmlformats.org/officeDocument/2006/customXml" ds:itemID="{068B867D-37A2-4320-B9EA-43AEC9710369}"/>
</file>

<file path=customXml/itemProps2.xml><?xml version="1.0" encoding="utf-8"?>
<ds:datastoreItem xmlns:ds="http://schemas.openxmlformats.org/officeDocument/2006/customXml" ds:itemID="{5449B5BE-702D-488E-8B53-F13A0694E21C}"/>
</file>

<file path=customXml/itemProps3.xml><?xml version="1.0" encoding="utf-8"?>
<ds:datastoreItem xmlns:ds="http://schemas.openxmlformats.org/officeDocument/2006/customXml" ds:itemID="{C4CF2183-F23F-4113-9588-C4114E7F3A01}"/>
</file>

<file path=docProps/app.xml><?xml version="1.0" encoding="utf-8"?>
<Properties xmlns="http://schemas.openxmlformats.org/officeDocument/2006/extended-properties" xmlns:vt="http://schemas.openxmlformats.org/officeDocument/2006/docPropsVTypes">
  <TotalTime>10770</TotalTime>
  <Words>1711</Words>
  <Application>Microsoft Office PowerPoint</Application>
  <PresentationFormat>Widescreen</PresentationFormat>
  <Paragraphs>254</Paragraphs>
  <Slides>25</Slides>
  <Notes>4</Notes>
  <HiddenSlides>0</HiddenSlides>
  <MMClips>0</MMClips>
  <ScaleCrop>false</ScaleCrop>
  <HeadingPairs>
    <vt:vector size="6" baseType="variant">
      <vt:variant>
        <vt:lpstr>Fonts Used</vt:lpstr>
      </vt:variant>
      <vt:variant>
        <vt:i4>9</vt:i4>
      </vt:variant>
      <vt:variant>
        <vt:lpstr>Theme</vt:lpstr>
      </vt:variant>
      <vt:variant>
        <vt:i4>4</vt:i4>
      </vt:variant>
      <vt:variant>
        <vt:lpstr>Slide Titles</vt:lpstr>
      </vt:variant>
      <vt:variant>
        <vt:i4>25</vt:i4>
      </vt:variant>
    </vt:vector>
  </HeadingPairs>
  <TitlesOfParts>
    <vt:vector size="38" baseType="lpstr">
      <vt:lpstr>ＭＳ Ｐゴシック</vt:lpstr>
      <vt:lpstr>ＭＳ Ｐゴシック</vt:lpstr>
      <vt:lpstr>Arial</vt:lpstr>
      <vt:lpstr>Calibri</vt:lpstr>
      <vt:lpstr>Calibri Light</vt:lpstr>
      <vt:lpstr>Century Gothic</vt:lpstr>
      <vt:lpstr>Courier New</vt:lpstr>
      <vt:lpstr>Wingdings</vt:lpstr>
      <vt:lpstr>Wingdings 3</vt:lpstr>
      <vt:lpstr>7_Office Theme</vt:lpstr>
      <vt:lpstr>Slice</vt:lpstr>
      <vt:lpstr>Office Theme</vt:lpstr>
      <vt:lpstr>2_Office Theme</vt:lpstr>
      <vt:lpstr>PowerPoint Presentation</vt:lpstr>
      <vt:lpstr>PowerPoint Presentation</vt:lpstr>
      <vt:lpstr>PowerPoint Presentation</vt:lpstr>
      <vt:lpstr>PowerPoint Presentation</vt:lpstr>
      <vt:lpstr>PowerPoint Presentation</vt:lpstr>
      <vt:lpstr>PROGRAM CHALLENGES</vt:lpstr>
      <vt:lpstr>PROGRAM CHALLENGES</vt:lpstr>
      <vt:lpstr>Workforce Development Programs at MWCC</vt:lpstr>
      <vt:lpstr> Stand-Alone quality Training</vt:lpstr>
      <vt:lpstr>Corporate Training in Quality</vt:lpstr>
      <vt:lpstr>Corporate Training in Quality</vt:lpstr>
      <vt:lpstr>Recent Companies with Lean or Quality Training</vt:lpstr>
      <vt:lpstr>Overview of Quality content </vt:lpstr>
      <vt:lpstr>QUALITY TRAINING at MWCC Workforce Development</vt:lpstr>
      <vt:lpstr>MWCC Workforce development</vt:lpstr>
      <vt:lpstr>Quality yellow/green belt training</vt:lpstr>
      <vt:lpstr>QUALITY - Certifications</vt:lpstr>
      <vt:lpstr>Quality yellow/green belt training</vt:lpstr>
      <vt:lpstr>Quality green/yellow belt modules</vt:lpstr>
      <vt:lpstr>Quality Basics/ white belt</vt:lpstr>
      <vt:lpstr>Transition to online learning</vt:lpstr>
      <vt:lpstr>Transition to online learning success and challenges</vt:lpstr>
      <vt:lpstr>Tale of two trainees</vt:lpstr>
      <vt:lpstr>Tale of two trainees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saidul29@gmail.com</dc:creator>
  <cp:lastModifiedBy>vpnuser</cp:lastModifiedBy>
  <cp:revision>76</cp:revision>
  <dcterms:created xsi:type="dcterms:W3CDTF">2020-09-10T20:26:42Z</dcterms:created>
  <dcterms:modified xsi:type="dcterms:W3CDTF">2020-10-02T16:18:48Z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0x010100CAD25DA7EFABEF439271A3FD99786188</vt:lpwstr>
  </property>
  <property fmtid="{D5CDD505-2E9C-101B-9397-08002B2CF9AE}" pid="3" name="Order">
    <vt:r8>28287400</vt:r8>
  </property>
</Properties>
</file>